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CA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88"/>
    <p:restoredTop sz="94704"/>
  </p:normalViewPr>
  <p:slideViewPr>
    <p:cSldViewPr snapToGrid="0" snapToObjects="1">
      <p:cViewPr varScale="1">
        <p:scale>
          <a:sx n="146" d="100"/>
          <a:sy n="146" d="100"/>
        </p:scale>
        <p:origin x="16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810534-791F-7043-AA04-ACD205359EF5}" type="datetimeFigureOut">
              <a:rPr lang="en-US" smtClean="0"/>
              <a:t>11/7/18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00B80-6860-C046-9A97-7388C0C447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0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8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6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7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8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9144000" cy="59475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7B7636E-5D8B-6448-A100-65EF6583F793}"/>
              </a:ext>
            </a:extLst>
          </p:cNvPr>
          <p:cNvSpPr txBox="1"/>
          <p:nvPr userDrawn="1"/>
        </p:nvSpPr>
        <p:spPr>
          <a:xfrm>
            <a:off x="37373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108C0A8B-C558-0840-8227-4F8A6A43439B}"/>
              </a:ext>
            </a:extLst>
          </p:cNvPr>
          <p:cNvSpPr txBox="1"/>
          <p:nvPr userDrawn="1"/>
        </p:nvSpPr>
        <p:spPr>
          <a:xfrm>
            <a:off x="52531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549D20CD-BCFD-784A-BB84-4DFD4DF4E5BD}"/>
              </a:ext>
            </a:extLst>
          </p:cNvPr>
          <p:cNvSpPr txBox="1"/>
          <p:nvPr userDrawn="1"/>
        </p:nvSpPr>
        <p:spPr>
          <a:xfrm>
            <a:off x="65243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8A8EF6C-FD3E-444D-8D57-17B58AB3B355}"/>
              </a:ext>
            </a:extLst>
          </p:cNvPr>
          <p:cNvSpPr txBox="1"/>
          <p:nvPr userDrawn="1"/>
        </p:nvSpPr>
        <p:spPr>
          <a:xfrm>
            <a:off x="79952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8813409" y="-1"/>
            <a:ext cx="330591" cy="598052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53742" y="1140350"/>
            <a:ext cx="3070055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53236" y="3729354"/>
            <a:ext cx="3070052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-138" y="5938162"/>
            <a:ext cx="8813409" cy="0"/>
          </a:xfrm>
          <a:prstGeom prst="line">
            <a:avLst/>
          </a:prstGeom>
          <a:ln w="889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E3E55FC-3DA7-9546-A74F-740B0D2DD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53063" y="803275"/>
            <a:ext cx="3070225" cy="257175"/>
          </a:xfrm>
        </p:spPr>
        <p:txBody>
          <a:bodyPr lIns="0" tIns="0" rIns="0" bIns="0" anchor="b">
            <a:noAutofit/>
          </a:bodyPr>
          <a:lstStyle>
            <a:lvl1pPr marL="0" indent="0">
              <a:buFontTx/>
              <a:buNone/>
              <a:defRPr sz="1300" b="1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A25E3F5-AB74-5248-AD79-61F58D0072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7F38A308-9D5C-4945-9306-87E6F6BCEA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9952" y="6358634"/>
            <a:ext cx="190500" cy="1905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8A16ADDA-D70E-B74F-A4EF-9BC5F7E4657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05065" y="6358634"/>
            <a:ext cx="190500" cy="1905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5CA207CB-DA56-B84B-8357-3B45BC464B9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75988" y="6362151"/>
            <a:ext cx="190500" cy="1905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739ECE6C-9E38-DF4D-BF50-062ADD0A468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754022" y="6358634"/>
            <a:ext cx="190500" cy="190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F2DB610-75AC-1647-AE26-8AE8EB22E0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l="29849" t="-1" r="11684" b="1025"/>
          <a:stretch/>
        </p:blipFill>
        <p:spPr>
          <a:xfrm>
            <a:off x="0" y="0"/>
            <a:ext cx="5219700" cy="58869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7D2561B-E48A-9C43-860A-987CA9F6685C}"/>
              </a:ext>
            </a:extLst>
          </p:cNvPr>
          <p:cNvSpPr/>
          <p:nvPr userDrawn="1"/>
        </p:nvSpPr>
        <p:spPr>
          <a:xfrm>
            <a:off x="0" y="0"/>
            <a:ext cx="5219700" cy="5889356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1633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328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9144000" cy="5947576"/>
          </a:xfrm>
          <a:prstGeom prst="rect">
            <a:avLst/>
          </a:prstGeom>
          <a:solidFill>
            <a:schemeClr val="accent5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1082" y="910423"/>
            <a:ext cx="3514480" cy="2081708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 Goes Here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E97B884-5FA3-7F47-8753-0AA318DBCC87}"/>
              </a:ext>
            </a:extLst>
          </p:cNvPr>
          <p:cNvSpPr/>
          <p:nvPr userDrawn="1"/>
        </p:nvSpPr>
        <p:spPr>
          <a:xfrm>
            <a:off x="8813409" y="0"/>
            <a:ext cx="330591" cy="59475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xmlns="" id="{6B3CAB6B-A429-7844-8136-A8CEF5CE32A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1085" y="3171777"/>
            <a:ext cx="3514477" cy="1124328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9A610821-251E-8045-9839-72DE6B76704D}"/>
              </a:ext>
            </a:extLst>
          </p:cNvPr>
          <p:cNvSpPr/>
          <p:nvPr userDrawn="1"/>
        </p:nvSpPr>
        <p:spPr>
          <a:xfrm>
            <a:off x="6623222" y="0"/>
            <a:ext cx="2197931" cy="5947576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A05569F-6EDE-8241-9249-BD20223F6694}"/>
              </a:ext>
            </a:extLst>
          </p:cNvPr>
          <p:cNvCxnSpPr/>
          <p:nvPr userDrawn="1"/>
        </p:nvCxnSpPr>
        <p:spPr>
          <a:xfrm>
            <a:off x="0" y="5947576"/>
            <a:ext cx="9144000" cy="0"/>
          </a:xfrm>
          <a:prstGeom prst="line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2DD6219B-FC52-6648-B5E4-3DD53CB576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83439" y="2123506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xmlns="" id="{D64BF351-F008-7340-AB64-AA67674AE0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83439" y="2666192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xmlns="" id="{1DC453C9-D157-A54B-AFE4-2389BB65DDC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83439" y="3208878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7" name="Text Placeholder 16">
            <a:extLst>
              <a:ext uri="{FF2B5EF4-FFF2-40B4-BE49-F238E27FC236}">
                <a16:creationId xmlns:a16="http://schemas.microsoft.com/office/drawing/2014/main" xmlns="" id="{051B23CC-A3D9-EF42-81F3-64C371F9A5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83439" y="3751564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8" name="Text Placeholder 16">
            <a:extLst>
              <a:ext uri="{FF2B5EF4-FFF2-40B4-BE49-F238E27FC236}">
                <a16:creationId xmlns:a16="http://schemas.microsoft.com/office/drawing/2014/main" xmlns="" id="{051BD410-B925-304C-A6EF-49020AA05D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83439" y="4294250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9" name="Text Placeholder 16">
            <a:extLst>
              <a:ext uri="{FF2B5EF4-FFF2-40B4-BE49-F238E27FC236}">
                <a16:creationId xmlns:a16="http://schemas.microsoft.com/office/drawing/2014/main" xmlns="" id="{C6BEB2B8-D132-F643-821A-0453FB79DF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83439" y="4836938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BB1F8F3-F967-CE43-8E51-8FEC1924E0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B69DD5A3-9F95-1C48-A226-AD2FEABEFD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44115" y="2567633"/>
            <a:ext cx="253110" cy="35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0803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344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05C9366-E7CD-834E-BD5D-EEFE2F13425C}"/>
              </a:ext>
            </a:extLst>
          </p:cNvPr>
          <p:cNvSpPr/>
          <p:nvPr userDrawn="1"/>
        </p:nvSpPr>
        <p:spPr>
          <a:xfrm>
            <a:off x="8813409" y="0"/>
            <a:ext cx="330591" cy="61405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324F9313-02FE-A940-9F91-347F8A89F256}"/>
              </a:ext>
            </a:extLst>
          </p:cNvPr>
          <p:cNvSpPr/>
          <p:nvPr userDrawn="1"/>
        </p:nvSpPr>
        <p:spPr>
          <a:xfrm>
            <a:off x="0" y="6140528"/>
            <a:ext cx="9144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48865" y="6356351"/>
            <a:ext cx="2963047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2087" y="6356351"/>
            <a:ext cx="5096647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DC9FC40E-182D-B04C-B1AA-F23200FC83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087" y="365128"/>
            <a:ext cx="8161123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EB8363EB-25ED-A346-B250-AC9DC97A2CD2}"/>
              </a:ext>
            </a:extLst>
          </p:cNvPr>
          <p:cNvCxnSpPr>
            <a:cxnSpLocks/>
          </p:cNvCxnSpPr>
          <p:nvPr userDrawn="1"/>
        </p:nvCxnSpPr>
        <p:spPr>
          <a:xfrm>
            <a:off x="332088" y="1054674"/>
            <a:ext cx="8183262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1">
            <a:extLst>
              <a:ext uri="{FF2B5EF4-FFF2-40B4-BE49-F238E27FC236}">
                <a16:creationId xmlns:a16="http://schemas.microsoft.com/office/drawing/2014/main" xmlns="" id="{9CCF8F82-240C-FA4F-9C33-4036A8BBB2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088" y="1405248"/>
            <a:ext cx="4020932" cy="4113804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500"/>
              </a:spcBef>
              <a:buNone/>
              <a:defRPr sz="1700"/>
            </a:lvl1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6ED5604E-26D1-9841-A8DE-9175DD59E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2279" y="1405477"/>
            <a:ext cx="4020931" cy="4113994"/>
          </a:xfrm>
        </p:spPr>
        <p:txBody>
          <a:bodyPr lIns="0" tIns="0" rIns="0" bIns="0">
            <a:normAutofit/>
          </a:bodyPr>
          <a:lstStyle>
            <a:lvl1pPr>
              <a:spcBef>
                <a:spcPts val="500"/>
              </a:spcBef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94293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736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Char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2FE41AD-34F6-D84F-BD7A-8D15D12BD980}"/>
              </a:ext>
            </a:extLst>
          </p:cNvPr>
          <p:cNvSpPr/>
          <p:nvPr userDrawn="1"/>
        </p:nvSpPr>
        <p:spPr>
          <a:xfrm>
            <a:off x="8813409" y="0"/>
            <a:ext cx="330591" cy="61405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9B7D18C-FFA5-AF4D-9A35-E65F20D6ECFC}"/>
              </a:ext>
            </a:extLst>
          </p:cNvPr>
          <p:cNvSpPr/>
          <p:nvPr userDrawn="1"/>
        </p:nvSpPr>
        <p:spPr>
          <a:xfrm>
            <a:off x="0" y="6140528"/>
            <a:ext cx="9144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48865" y="6356351"/>
            <a:ext cx="2963047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2087" y="6356351"/>
            <a:ext cx="5096647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D1765BD-491A-9D47-AA36-507AC799BA9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26143" y="2256220"/>
            <a:ext cx="2628994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8ED1B0C-ED23-BF41-B754-572997C4B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087" y="365128"/>
            <a:ext cx="8161123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F8B460B-2F2B-434A-88B0-0094E420EEF2}"/>
              </a:ext>
            </a:extLst>
          </p:cNvPr>
          <p:cNvCxnSpPr>
            <a:cxnSpLocks/>
          </p:cNvCxnSpPr>
          <p:nvPr userDrawn="1"/>
        </p:nvCxnSpPr>
        <p:spPr>
          <a:xfrm>
            <a:off x="332088" y="1054674"/>
            <a:ext cx="8183262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xmlns="" id="{68FCC62C-5EAC-CF45-8229-FDD077AC3EE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092207" y="2256220"/>
            <a:ext cx="2628994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xmlns="" id="{18922319-B6F8-8149-B16C-4F458A9FC29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858272" y="2256220"/>
            <a:ext cx="2628994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420B593-FAFA-FF47-AD7E-1F63400879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3024" y="1519384"/>
            <a:ext cx="2447664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xmlns="" id="{3E2E2877-DC4B-BD46-B720-983F33A41B4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3024" y="1756053"/>
            <a:ext cx="2447664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C7B318-754F-D748-8327-FAABF50D0346}"/>
              </a:ext>
            </a:extLst>
          </p:cNvPr>
          <p:cNvSpPr/>
          <p:nvPr userDrawn="1"/>
        </p:nvSpPr>
        <p:spPr>
          <a:xfrm>
            <a:off x="326143" y="1512888"/>
            <a:ext cx="116309" cy="527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054D4D2B-8D21-2149-8146-F36C2CAB3E6E}"/>
              </a:ext>
            </a:extLst>
          </p:cNvPr>
          <p:cNvSpPr/>
          <p:nvPr userDrawn="1"/>
        </p:nvSpPr>
        <p:spPr>
          <a:xfrm>
            <a:off x="3091011" y="1512888"/>
            <a:ext cx="116309" cy="527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F2BA192-C023-2F42-9693-5E9F812A827E}"/>
              </a:ext>
            </a:extLst>
          </p:cNvPr>
          <p:cNvSpPr/>
          <p:nvPr userDrawn="1"/>
        </p:nvSpPr>
        <p:spPr>
          <a:xfrm>
            <a:off x="5855880" y="1512888"/>
            <a:ext cx="116309" cy="527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xmlns="" id="{44631084-6558-4440-9CD7-B3DF9BEF29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278347" y="1519384"/>
            <a:ext cx="2447664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xmlns="" id="{EF156853-6C34-4544-A128-930444125BE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8347" y="1756053"/>
            <a:ext cx="2447664" cy="35132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xmlns="" id="{02D47097-4B4C-A541-AC54-F0736E4201F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43670" y="1519384"/>
            <a:ext cx="2447664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xmlns="" id="{807E170C-0F2D-B048-89B2-896DEE63C2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43670" y="1756053"/>
            <a:ext cx="2447664" cy="35132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265954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 Char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2FE41AD-34F6-D84F-BD7A-8D15D12BD980}"/>
              </a:ext>
            </a:extLst>
          </p:cNvPr>
          <p:cNvSpPr/>
          <p:nvPr userDrawn="1"/>
        </p:nvSpPr>
        <p:spPr>
          <a:xfrm>
            <a:off x="8813409" y="0"/>
            <a:ext cx="330591" cy="61405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9B7D18C-FFA5-AF4D-9A35-E65F20D6ECFC}"/>
              </a:ext>
            </a:extLst>
          </p:cNvPr>
          <p:cNvSpPr/>
          <p:nvPr userDrawn="1"/>
        </p:nvSpPr>
        <p:spPr>
          <a:xfrm>
            <a:off x="0" y="6140528"/>
            <a:ext cx="9144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48865" y="6356351"/>
            <a:ext cx="2963047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2087" y="6356351"/>
            <a:ext cx="5096647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D1765BD-491A-9D47-AA36-507AC799BA9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26143" y="2256220"/>
            <a:ext cx="4018269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8ED1B0C-ED23-BF41-B754-572997C4B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087" y="365128"/>
            <a:ext cx="8161123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F8B460B-2F2B-434A-88B0-0094E420EEF2}"/>
              </a:ext>
            </a:extLst>
          </p:cNvPr>
          <p:cNvCxnSpPr>
            <a:cxnSpLocks/>
          </p:cNvCxnSpPr>
          <p:nvPr userDrawn="1"/>
        </p:nvCxnSpPr>
        <p:spPr>
          <a:xfrm>
            <a:off x="332088" y="1054674"/>
            <a:ext cx="8183262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420B593-FAFA-FF47-AD7E-1F63400879A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3024" y="1519384"/>
            <a:ext cx="3831388" cy="15201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xmlns="" id="{3E2E2877-DC4B-BD46-B720-983F33A41B4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3024" y="1756053"/>
            <a:ext cx="3831388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C7B318-754F-D748-8327-FAABF50D0346}"/>
              </a:ext>
            </a:extLst>
          </p:cNvPr>
          <p:cNvSpPr/>
          <p:nvPr userDrawn="1"/>
        </p:nvSpPr>
        <p:spPr>
          <a:xfrm>
            <a:off x="326143" y="1512888"/>
            <a:ext cx="116309" cy="527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xmlns="" id="{327BA1B1-0FB8-EB4A-A325-051A62E34390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487596" y="2256220"/>
            <a:ext cx="4018269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xmlns="" id="{F778341F-B4C0-6B40-B579-2A380FE20FF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74477" y="1519384"/>
            <a:ext cx="3831388" cy="15201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xmlns="" id="{E8F1495C-7DFA-0744-A8D6-4382EF735EE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674477" y="1756053"/>
            <a:ext cx="3831388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C370C8D6-D6C0-1D4D-AC72-47C60E081807}"/>
              </a:ext>
            </a:extLst>
          </p:cNvPr>
          <p:cNvSpPr/>
          <p:nvPr userDrawn="1"/>
        </p:nvSpPr>
        <p:spPr>
          <a:xfrm>
            <a:off x="4487596" y="1512888"/>
            <a:ext cx="116309" cy="527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547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05C9366-E7CD-834E-BD5D-EEFE2F13425C}"/>
              </a:ext>
            </a:extLst>
          </p:cNvPr>
          <p:cNvSpPr/>
          <p:nvPr userDrawn="1"/>
        </p:nvSpPr>
        <p:spPr>
          <a:xfrm>
            <a:off x="8813409" y="0"/>
            <a:ext cx="330591" cy="61405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324F9313-02FE-A940-9F91-347F8A89F256}"/>
              </a:ext>
            </a:extLst>
          </p:cNvPr>
          <p:cNvSpPr/>
          <p:nvPr userDrawn="1"/>
        </p:nvSpPr>
        <p:spPr>
          <a:xfrm>
            <a:off x="0" y="6140528"/>
            <a:ext cx="9144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48865" y="6356351"/>
            <a:ext cx="2963047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2087" y="6356351"/>
            <a:ext cx="5096647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DC9FC40E-182D-B04C-B1AA-F23200FC83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087" y="365128"/>
            <a:ext cx="8161123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EB8363EB-25ED-A346-B250-AC9DC97A2CD2}"/>
              </a:ext>
            </a:extLst>
          </p:cNvPr>
          <p:cNvCxnSpPr>
            <a:cxnSpLocks/>
          </p:cNvCxnSpPr>
          <p:nvPr userDrawn="1"/>
        </p:nvCxnSpPr>
        <p:spPr>
          <a:xfrm>
            <a:off x="332088" y="1054674"/>
            <a:ext cx="8183262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1">
            <a:extLst>
              <a:ext uri="{FF2B5EF4-FFF2-40B4-BE49-F238E27FC236}">
                <a16:creationId xmlns:a16="http://schemas.microsoft.com/office/drawing/2014/main" xmlns="" id="{9CCF8F82-240C-FA4F-9C33-4036A8BBB2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088" y="1405248"/>
            <a:ext cx="4020932" cy="4113804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500"/>
              </a:spcBef>
              <a:buNone/>
              <a:defRPr sz="1700"/>
            </a:lvl1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6ED5604E-26D1-9841-A8DE-9175DD59E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2279" y="1405477"/>
            <a:ext cx="4020931" cy="4113994"/>
          </a:xfrm>
        </p:spPr>
        <p:txBody>
          <a:bodyPr lIns="0" tIns="0" rIns="0" bIns="0">
            <a:normAutofit/>
          </a:bodyPr>
          <a:lstStyle>
            <a:lvl1pPr>
              <a:spcBef>
                <a:spcPts val="500"/>
              </a:spcBef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260817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73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-Column Char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2FE41AD-34F6-D84F-BD7A-8D15D12BD980}"/>
              </a:ext>
            </a:extLst>
          </p:cNvPr>
          <p:cNvSpPr/>
          <p:nvPr userDrawn="1"/>
        </p:nvSpPr>
        <p:spPr>
          <a:xfrm>
            <a:off x="8813409" y="0"/>
            <a:ext cx="330591" cy="61405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9B7D18C-FFA5-AF4D-9A35-E65F20D6ECFC}"/>
              </a:ext>
            </a:extLst>
          </p:cNvPr>
          <p:cNvSpPr/>
          <p:nvPr userDrawn="1"/>
        </p:nvSpPr>
        <p:spPr>
          <a:xfrm>
            <a:off x="0" y="6140528"/>
            <a:ext cx="9144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48865" y="6356351"/>
            <a:ext cx="2963047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2087" y="6356351"/>
            <a:ext cx="5096647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D1765BD-491A-9D47-AA36-507AC799BA9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26143" y="2256220"/>
            <a:ext cx="2628994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8ED1B0C-ED23-BF41-B754-572997C4B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087" y="365128"/>
            <a:ext cx="8161123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F8B460B-2F2B-434A-88B0-0094E420EEF2}"/>
              </a:ext>
            </a:extLst>
          </p:cNvPr>
          <p:cNvCxnSpPr>
            <a:cxnSpLocks/>
          </p:cNvCxnSpPr>
          <p:nvPr userDrawn="1"/>
        </p:nvCxnSpPr>
        <p:spPr>
          <a:xfrm>
            <a:off x="332088" y="1054674"/>
            <a:ext cx="8183262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xmlns="" id="{68FCC62C-5EAC-CF45-8229-FDD077AC3EE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092207" y="2256220"/>
            <a:ext cx="2628994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xmlns="" id="{18922319-B6F8-8149-B16C-4F458A9FC29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858272" y="2256220"/>
            <a:ext cx="2628994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C7B318-754F-D748-8327-FAABF50D0346}"/>
              </a:ext>
            </a:extLst>
          </p:cNvPr>
          <p:cNvSpPr/>
          <p:nvPr userDrawn="1"/>
        </p:nvSpPr>
        <p:spPr>
          <a:xfrm>
            <a:off x="326143" y="1512888"/>
            <a:ext cx="116309" cy="527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054D4D2B-8D21-2149-8146-F36C2CAB3E6E}"/>
              </a:ext>
            </a:extLst>
          </p:cNvPr>
          <p:cNvSpPr/>
          <p:nvPr userDrawn="1"/>
        </p:nvSpPr>
        <p:spPr>
          <a:xfrm>
            <a:off x="3091011" y="1512888"/>
            <a:ext cx="116309" cy="527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F2BA192-C023-2F42-9693-5E9F812A827E}"/>
              </a:ext>
            </a:extLst>
          </p:cNvPr>
          <p:cNvSpPr/>
          <p:nvPr userDrawn="1"/>
        </p:nvSpPr>
        <p:spPr>
          <a:xfrm>
            <a:off x="5855880" y="1512888"/>
            <a:ext cx="116309" cy="527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xmlns="" id="{01C947FF-21C6-EC49-B03A-95E849FE6D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3024" y="1519384"/>
            <a:ext cx="2447664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xmlns="" id="{1E1204D4-E123-8C42-BBD5-28E19BEC984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3024" y="1756053"/>
            <a:ext cx="2447664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xmlns="" id="{B06D5A54-E6C7-B343-8986-86B72D3C21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278347" y="1519384"/>
            <a:ext cx="2447664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xmlns="" id="{DCCE92BD-AD81-194F-8530-3AF0FB7F8E3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8347" y="1756053"/>
            <a:ext cx="2447664" cy="35132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xmlns="" id="{03CA0774-66EB-0C4D-92EF-2765CD3972C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43670" y="1519384"/>
            <a:ext cx="2447664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xmlns="" id="{E695182F-F7AB-254F-A4D7-2F8C79A930B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43670" y="1756053"/>
            <a:ext cx="2447664" cy="35132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166749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-Column Char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2FE41AD-34F6-D84F-BD7A-8D15D12BD980}"/>
              </a:ext>
            </a:extLst>
          </p:cNvPr>
          <p:cNvSpPr/>
          <p:nvPr userDrawn="1"/>
        </p:nvSpPr>
        <p:spPr>
          <a:xfrm>
            <a:off x="8813409" y="0"/>
            <a:ext cx="330591" cy="61405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9B7D18C-FFA5-AF4D-9A35-E65F20D6ECFC}"/>
              </a:ext>
            </a:extLst>
          </p:cNvPr>
          <p:cNvSpPr/>
          <p:nvPr userDrawn="1"/>
        </p:nvSpPr>
        <p:spPr>
          <a:xfrm>
            <a:off x="0" y="6140528"/>
            <a:ext cx="9144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48865" y="6356351"/>
            <a:ext cx="2963047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2087" y="6356351"/>
            <a:ext cx="5096647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D1765BD-491A-9D47-AA36-507AC799BA9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26143" y="2256220"/>
            <a:ext cx="4018269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8ED1B0C-ED23-BF41-B754-572997C4B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087" y="365128"/>
            <a:ext cx="8161123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F8B460B-2F2B-434A-88B0-0094E420EEF2}"/>
              </a:ext>
            </a:extLst>
          </p:cNvPr>
          <p:cNvCxnSpPr>
            <a:cxnSpLocks/>
          </p:cNvCxnSpPr>
          <p:nvPr userDrawn="1"/>
        </p:nvCxnSpPr>
        <p:spPr>
          <a:xfrm>
            <a:off x="332088" y="1054674"/>
            <a:ext cx="8183262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C7B318-754F-D748-8327-FAABF50D0346}"/>
              </a:ext>
            </a:extLst>
          </p:cNvPr>
          <p:cNvSpPr/>
          <p:nvPr userDrawn="1"/>
        </p:nvSpPr>
        <p:spPr>
          <a:xfrm>
            <a:off x="326143" y="1512888"/>
            <a:ext cx="116309" cy="527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xmlns="" id="{327BA1B1-0FB8-EB4A-A325-051A62E34390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487596" y="2256220"/>
            <a:ext cx="4018269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C370C8D6-D6C0-1D4D-AC72-47C60E081807}"/>
              </a:ext>
            </a:extLst>
          </p:cNvPr>
          <p:cNvSpPr/>
          <p:nvPr userDrawn="1"/>
        </p:nvSpPr>
        <p:spPr>
          <a:xfrm>
            <a:off x="4487596" y="1512888"/>
            <a:ext cx="116309" cy="527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xmlns="" id="{ABCE4795-3AC9-D948-BC2F-93DE2E2A70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3024" y="1519384"/>
            <a:ext cx="3831388" cy="15201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xmlns="" id="{4FF908D9-7030-D74C-83D3-EC3FDCE40AB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3024" y="1756053"/>
            <a:ext cx="3831388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xmlns="" id="{16BEE90D-6BB8-F94F-8495-46A948B62E0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74477" y="1519384"/>
            <a:ext cx="3831388" cy="15201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xmlns="" id="{DEC0A4E4-0285-0A49-B433-505081DB77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674477" y="1756053"/>
            <a:ext cx="3831388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718609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05C9366-E7CD-834E-BD5D-EEFE2F13425C}"/>
              </a:ext>
            </a:extLst>
          </p:cNvPr>
          <p:cNvSpPr/>
          <p:nvPr userDrawn="1"/>
        </p:nvSpPr>
        <p:spPr>
          <a:xfrm>
            <a:off x="8813409" y="0"/>
            <a:ext cx="330591" cy="61405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324F9313-02FE-A940-9F91-347F8A89F256}"/>
              </a:ext>
            </a:extLst>
          </p:cNvPr>
          <p:cNvSpPr/>
          <p:nvPr userDrawn="1"/>
        </p:nvSpPr>
        <p:spPr>
          <a:xfrm>
            <a:off x="0" y="6140528"/>
            <a:ext cx="9144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48865" y="6356351"/>
            <a:ext cx="2963047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2087" y="6356351"/>
            <a:ext cx="5096647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DC9FC40E-182D-B04C-B1AA-F23200FC83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087" y="365128"/>
            <a:ext cx="8161123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EB8363EB-25ED-A346-B250-AC9DC97A2CD2}"/>
              </a:ext>
            </a:extLst>
          </p:cNvPr>
          <p:cNvCxnSpPr>
            <a:cxnSpLocks/>
          </p:cNvCxnSpPr>
          <p:nvPr userDrawn="1"/>
        </p:nvCxnSpPr>
        <p:spPr>
          <a:xfrm>
            <a:off x="332088" y="1054674"/>
            <a:ext cx="8183262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1">
            <a:extLst>
              <a:ext uri="{FF2B5EF4-FFF2-40B4-BE49-F238E27FC236}">
                <a16:creationId xmlns:a16="http://schemas.microsoft.com/office/drawing/2014/main" xmlns="" id="{9CCF8F82-240C-FA4F-9C33-4036A8BBB2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088" y="1405248"/>
            <a:ext cx="4020932" cy="4113804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500"/>
              </a:spcBef>
              <a:buNone/>
              <a:defRPr sz="1700"/>
            </a:lvl1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xmlns="" id="{6ED5604E-26D1-9841-A8DE-9175DD59E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2279" y="1405477"/>
            <a:ext cx="4020931" cy="4113994"/>
          </a:xfrm>
        </p:spPr>
        <p:txBody>
          <a:bodyPr lIns="0" tIns="0" rIns="0" bIns="0">
            <a:normAutofit/>
          </a:bodyPr>
          <a:lstStyle>
            <a:lvl1pPr>
              <a:spcBef>
                <a:spcPts val="500"/>
              </a:spcBef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9323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73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-Column Char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2FE41AD-34F6-D84F-BD7A-8D15D12BD980}"/>
              </a:ext>
            </a:extLst>
          </p:cNvPr>
          <p:cNvSpPr/>
          <p:nvPr userDrawn="1"/>
        </p:nvSpPr>
        <p:spPr>
          <a:xfrm>
            <a:off x="8813409" y="0"/>
            <a:ext cx="330591" cy="61405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9B7D18C-FFA5-AF4D-9A35-E65F20D6ECFC}"/>
              </a:ext>
            </a:extLst>
          </p:cNvPr>
          <p:cNvSpPr/>
          <p:nvPr userDrawn="1"/>
        </p:nvSpPr>
        <p:spPr>
          <a:xfrm>
            <a:off x="0" y="6140528"/>
            <a:ext cx="9144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48865" y="6356351"/>
            <a:ext cx="2963047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2087" y="6356351"/>
            <a:ext cx="5096647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D1765BD-491A-9D47-AA36-507AC799BA9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26143" y="2256220"/>
            <a:ext cx="2628994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8ED1B0C-ED23-BF41-B754-572997C4B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087" y="365128"/>
            <a:ext cx="8161123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F8B460B-2F2B-434A-88B0-0094E420EEF2}"/>
              </a:ext>
            </a:extLst>
          </p:cNvPr>
          <p:cNvCxnSpPr>
            <a:cxnSpLocks/>
          </p:cNvCxnSpPr>
          <p:nvPr userDrawn="1"/>
        </p:nvCxnSpPr>
        <p:spPr>
          <a:xfrm>
            <a:off x="332088" y="1054674"/>
            <a:ext cx="8183262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xmlns="" id="{68FCC62C-5EAC-CF45-8229-FDD077AC3EE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092207" y="2256220"/>
            <a:ext cx="2628994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xmlns="" id="{18922319-B6F8-8149-B16C-4F458A9FC29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858272" y="2256220"/>
            <a:ext cx="2628994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C7B318-754F-D748-8327-FAABF50D0346}"/>
              </a:ext>
            </a:extLst>
          </p:cNvPr>
          <p:cNvSpPr/>
          <p:nvPr userDrawn="1"/>
        </p:nvSpPr>
        <p:spPr>
          <a:xfrm>
            <a:off x="326143" y="1512888"/>
            <a:ext cx="116309" cy="527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054D4D2B-8D21-2149-8146-F36C2CAB3E6E}"/>
              </a:ext>
            </a:extLst>
          </p:cNvPr>
          <p:cNvSpPr/>
          <p:nvPr userDrawn="1"/>
        </p:nvSpPr>
        <p:spPr>
          <a:xfrm>
            <a:off x="3091011" y="1512888"/>
            <a:ext cx="116309" cy="527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F2BA192-C023-2F42-9693-5E9F812A827E}"/>
              </a:ext>
            </a:extLst>
          </p:cNvPr>
          <p:cNvSpPr/>
          <p:nvPr userDrawn="1"/>
        </p:nvSpPr>
        <p:spPr>
          <a:xfrm>
            <a:off x="5855880" y="1512888"/>
            <a:ext cx="116309" cy="527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xmlns="" id="{1DB40859-7562-294C-8121-5F5739B3AA7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3024" y="1519384"/>
            <a:ext cx="2447664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xmlns="" id="{E13048C1-1453-6A44-A1A7-1738D7CF1F9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3024" y="1756053"/>
            <a:ext cx="2447664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xmlns="" id="{45B829AD-2E40-9E47-89F7-AD1BDC8C313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278347" y="1519384"/>
            <a:ext cx="2447664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xmlns="" id="{455F6E7F-E67F-F346-A6E3-C3355111439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8347" y="1756053"/>
            <a:ext cx="2447664" cy="35132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xmlns="" id="{67AF05C1-CF2A-FF49-99A5-985698B0F53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43670" y="1519384"/>
            <a:ext cx="2447664" cy="152017"/>
          </a:xfr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xmlns="" id="{9A384450-C1F4-934A-9733-D1B118F6536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43670" y="1756053"/>
            <a:ext cx="2447664" cy="35132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1447191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-Column Char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2FE41AD-34F6-D84F-BD7A-8D15D12BD980}"/>
              </a:ext>
            </a:extLst>
          </p:cNvPr>
          <p:cNvSpPr/>
          <p:nvPr userDrawn="1"/>
        </p:nvSpPr>
        <p:spPr>
          <a:xfrm>
            <a:off x="8813409" y="0"/>
            <a:ext cx="330591" cy="61405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9B7D18C-FFA5-AF4D-9A35-E65F20D6ECFC}"/>
              </a:ext>
            </a:extLst>
          </p:cNvPr>
          <p:cNvSpPr/>
          <p:nvPr userDrawn="1"/>
        </p:nvSpPr>
        <p:spPr>
          <a:xfrm>
            <a:off x="0" y="6140528"/>
            <a:ext cx="9144000" cy="7174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48865" y="6356351"/>
            <a:ext cx="2963047" cy="365125"/>
          </a:xfrm>
        </p:spPr>
        <p:txBody>
          <a:bodyPr lIns="0" tIns="0" rIns="0" bIns="0"/>
          <a:lstStyle>
            <a:lvl1pPr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b="1" dirty="0"/>
              <a:t>A Better Chicago   </a:t>
            </a:r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xmlns="" id="{67E63132-D193-3346-A483-4F832CAA3E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2087" y="6356351"/>
            <a:ext cx="5096647" cy="365125"/>
          </a:xfrm>
        </p:spPr>
        <p:txBody>
          <a:bodyPr lIns="0" tIns="0" rIns="0" bIns="0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D1765BD-491A-9D47-AA36-507AC799BA9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26143" y="2256220"/>
            <a:ext cx="4018269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8ED1B0C-ED23-BF41-B754-572997C4B4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087" y="365128"/>
            <a:ext cx="8161123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CF8B460B-2F2B-434A-88B0-0094E420EEF2}"/>
              </a:ext>
            </a:extLst>
          </p:cNvPr>
          <p:cNvCxnSpPr>
            <a:cxnSpLocks/>
          </p:cNvCxnSpPr>
          <p:nvPr userDrawn="1"/>
        </p:nvCxnSpPr>
        <p:spPr>
          <a:xfrm>
            <a:off x="332088" y="1054674"/>
            <a:ext cx="8183262" cy="0"/>
          </a:xfrm>
          <a:prstGeom prst="line">
            <a:avLst/>
          </a:prstGeom>
          <a:ln w="889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0C7B318-754F-D748-8327-FAABF50D0346}"/>
              </a:ext>
            </a:extLst>
          </p:cNvPr>
          <p:cNvSpPr/>
          <p:nvPr userDrawn="1"/>
        </p:nvSpPr>
        <p:spPr>
          <a:xfrm>
            <a:off x="326143" y="1512888"/>
            <a:ext cx="116309" cy="527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xmlns="" id="{327BA1B1-0FB8-EB4A-A325-051A62E34390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487596" y="2256220"/>
            <a:ext cx="4018269" cy="361340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Graphic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C370C8D6-D6C0-1D4D-AC72-47C60E081807}"/>
              </a:ext>
            </a:extLst>
          </p:cNvPr>
          <p:cNvSpPr/>
          <p:nvPr userDrawn="1"/>
        </p:nvSpPr>
        <p:spPr>
          <a:xfrm>
            <a:off x="4487596" y="1512888"/>
            <a:ext cx="116309" cy="527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xmlns="" id="{5B5B6E7E-8A63-8F4D-ABBD-AF431A363B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3024" y="1519384"/>
            <a:ext cx="3831388" cy="15201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xmlns="" id="{C660F9C3-7C81-084B-AD8B-5C3CA0F3AC7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3024" y="1756053"/>
            <a:ext cx="3831388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xmlns="" id="{DC4CA3A4-9E21-3A46-94E7-3E4F6C08B8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74477" y="1519384"/>
            <a:ext cx="3831388" cy="152017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xmlns="" id="{481BAB12-5F85-6649-9402-E0B4A699C44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674477" y="1756053"/>
            <a:ext cx="3831388" cy="351320"/>
          </a:xfrm>
        </p:spPr>
        <p:txBody>
          <a:bodyPr lIns="0" tIns="0" rIns="0" bIns="0"/>
          <a:lstStyle>
            <a:lvl1pPr marL="0" indent="0">
              <a:lnSpc>
                <a:spcPts val="16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674789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9144000" cy="59475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7B7636E-5D8B-6448-A100-65EF6583F793}"/>
              </a:ext>
            </a:extLst>
          </p:cNvPr>
          <p:cNvSpPr txBox="1"/>
          <p:nvPr userDrawn="1"/>
        </p:nvSpPr>
        <p:spPr>
          <a:xfrm>
            <a:off x="37373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108C0A8B-C558-0840-8227-4F8A6A43439B}"/>
              </a:ext>
            </a:extLst>
          </p:cNvPr>
          <p:cNvSpPr txBox="1"/>
          <p:nvPr userDrawn="1"/>
        </p:nvSpPr>
        <p:spPr>
          <a:xfrm>
            <a:off x="52531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549D20CD-BCFD-784A-BB84-4DFD4DF4E5BD}"/>
              </a:ext>
            </a:extLst>
          </p:cNvPr>
          <p:cNvSpPr txBox="1"/>
          <p:nvPr userDrawn="1"/>
        </p:nvSpPr>
        <p:spPr>
          <a:xfrm>
            <a:off x="65243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8A8EF6C-FD3E-444D-8D57-17B58AB3B355}"/>
              </a:ext>
            </a:extLst>
          </p:cNvPr>
          <p:cNvSpPr txBox="1"/>
          <p:nvPr userDrawn="1"/>
        </p:nvSpPr>
        <p:spPr>
          <a:xfrm>
            <a:off x="79952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8813409" y="-1"/>
            <a:ext cx="330591" cy="598052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53742" y="1140350"/>
            <a:ext cx="3070055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53236" y="3729354"/>
            <a:ext cx="3070052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-138" y="5938162"/>
            <a:ext cx="8813409" cy="0"/>
          </a:xfrm>
          <a:prstGeom prst="line">
            <a:avLst/>
          </a:prstGeom>
          <a:ln w="889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E3E55FC-3DA7-9546-A74F-740B0D2DD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53063" y="803275"/>
            <a:ext cx="3070225" cy="257175"/>
          </a:xfrm>
        </p:spPr>
        <p:txBody>
          <a:bodyPr lIns="0" tIns="0" rIns="0" bIns="0" anchor="b">
            <a:noAutofit/>
          </a:bodyPr>
          <a:lstStyle>
            <a:lvl1pPr marL="0" indent="0">
              <a:buFontTx/>
              <a:buNone/>
              <a:defRPr sz="1300" b="1"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A25E3F5-AB74-5248-AD79-61F58D0072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7F38A308-9D5C-4945-9306-87E6F6BCEA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9952" y="6358634"/>
            <a:ext cx="190500" cy="1905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8A16ADDA-D70E-B74F-A4EF-9BC5F7E4657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05065" y="6358634"/>
            <a:ext cx="190500" cy="1905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5CA207CB-DA56-B84B-8357-3B45BC464B9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75988" y="6362151"/>
            <a:ext cx="190500" cy="1905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739ECE6C-9E38-DF4D-BF50-062ADD0A468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754022" y="6358634"/>
            <a:ext cx="190500" cy="190500"/>
          </a:xfrm>
          <a:prstGeom prst="rect">
            <a:avLst/>
          </a:prstGeom>
        </p:spPr>
      </p:pic>
      <p:sp>
        <p:nvSpPr>
          <p:cNvPr id="23" name="Picture Placeholder 7">
            <a:extLst>
              <a:ext uri="{FF2B5EF4-FFF2-40B4-BE49-F238E27FC236}">
                <a16:creationId xmlns:a16="http://schemas.microsoft.com/office/drawing/2014/main" xmlns="" id="{F999B0FA-4A01-7443-AD8F-1F4B37B51AF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6263"/>
            <a:ext cx="5197348" cy="58896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2132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 pos="3288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9144000" cy="59381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882B9606-545E-214E-BED0-F2148B0C7C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l="39861" r="16685" b="244"/>
          <a:stretch/>
        </p:blipFill>
        <p:spPr>
          <a:xfrm>
            <a:off x="5219700" y="0"/>
            <a:ext cx="3924300" cy="588699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7B7636E-5D8B-6448-A100-65EF6583F793}"/>
              </a:ext>
            </a:extLst>
          </p:cNvPr>
          <p:cNvSpPr txBox="1"/>
          <p:nvPr userDrawn="1"/>
        </p:nvSpPr>
        <p:spPr>
          <a:xfrm>
            <a:off x="37373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108C0A8B-C558-0840-8227-4F8A6A43439B}"/>
              </a:ext>
            </a:extLst>
          </p:cNvPr>
          <p:cNvSpPr txBox="1"/>
          <p:nvPr userDrawn="1"/>
        </p:nvSpPr>
        <p:spPr>
          <a:xfrm>
            <a:off x="52531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549D20CD-BCFD-784A-BB84-4DFD4DF4E5BD}"/>
              </a:ext>
            </a:extLst>
          </p:cNvPr>
          <p:cNvSpPr txBox="1"/>
          <p:nvPr userDrawn="1"/>
        </p:nvSpPr>
        <p:spPr>
          <a:xfrm>
            <a:off x="65243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8A8EF6C-FD3E-444D-8D57-17B58AB3B355}"/>
              </a:ext>
            </a:extLst>
          </p:cNvPr>
          <p:cNvSpPr txBox="1"/>
          <p:nvPr userDrawn="1"/>
        </p:nvSpPr>
        <p:spPr>
          <a:xfrm>
            <a:off x="79952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xmlns="" id="{BCCDF8FE-83AD-314B-8DEE-BB31A326CE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087" y="365128"/>
            <a:ext cx="4582813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7486977-A496-904B-924C-BE262E116877}"/>
              </a:ext>
            </a:extLst>
          </p:cNvPr>
          <p:cNvCxnSpPr>
            <a:cxnSpLocks/>
          </p:cNvCxnSpPr>
          <p:nvPr userDrawn="1"/>
        </p:nvCxnSpPr>
        <p:spPr>
          <a:xfrm>
            <a:off x="332088" y="1054674"/>
            <a:ext cx="4582812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1">
            <a:extLst>
              <a:ext uri="{FF2B5EF4-FFF2-40B4-BE49-F238E27FC236}">
                <a16:creationId xmlns:a16="http://schemas.microsoft.com/office/drawing/2014/main" xmlns="" id="{0D735DF0-BE8D-334E-89BC-D919E2B8B7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087" y="1405248"/>
            <a:ext cx="4582813" cy="4113804"/>
          </a:xfrm>
        </p:spPr>
        <p:txBody>
          <a:bodyPr lIns="0" tIns="0" rIns="0" bIns="0">
            <a:normAutofit/>
          </a:bodyPr>
          <a:lstStyle>
            <a:lvl1pPr marL="285750" indent="-285750">
              <a:lnSpc>
                <a:spcPts val="21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F8194DA6-B961-AB4F-988F-EA5512C97D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F605B34-675C-9947-B034-61803C6148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89952" y="6358634"/>
            <a:ext cx="190500" cy="1905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E5651DE2-B37F-2B43-A975-63F2C315058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05065" y="6358634"/>
            <a:ext cx="190500" cy="1905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8FBEDFA6-710F-9343-B301-89D3428E8BD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275988" y="6362151"/>
            <a:ext cx="190500" cy="1905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12B3A6B3-7D38-1340-BA2B-88D71041875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754022" y="6358634"/>
            <a:ext cx="190500" cy="1905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D46AA6F3-B497-8740-8212-F3ADC561496E}"/>
              </a:ext>
            </a:extLst>
          </p:cNvPr>
          <p:cNvSpPr/>
          <p:nvPr userDrawn="1"/>
        </p:nvSpPr>
        <p:spPr>
          <a:xfrm>
            <a:off x="5207726" y="0"/>
            <a:ext cx="3596640" cy="5889356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1">
            <a:extLst>
              <a:ext uri="{FF2B5EF4-FFF2-40B4-BE49-F238E27FC236}">
                <a16:creationId xmlns:a16="http://schemas.microsoft.com/office/drawing/2014/main" xmlns="" id="{54698D23-D39C-2643-BE4F-EFE802E647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87562" y="4590652"/>
            <a:ext cx="2255970" cy="935813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20"/>
              </a:lnSpc>
              <a:spcBef>
                <a:spcPts val="0"/>
              </a:spcBef>
              <a:buNone/>
              <a:defRPr lang="en-US" sz="1200" b="1" smtClean="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US" dirty="0"/>
              <a:t>Contact information goes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79A20B7-AA59-0443-B98E-A1F543FC81F3}"/>
              </a:ext>
            </a:extLst>
          </p:cNvPr>
          <p:cNvSpPr txBox="1"/>
          <p:nvPr userDrawn="1"/>
        </p:nvSpPr>
        <p:spPr>
          <a:xfrm>
            <a:off x="5490003" y="4340772"/>
            <a:ext cx="2291255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CONTACT US: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A05569F-6EDE-8241-9249-BD20223F6694}"/>
              </a:ext>
            </a:extLst>
          </p:cNvPr>
          <p:cNvCxnSpPr>
            <a:cxnSpLocks/>
          </p:cNvCxnSpPr>
          <p:nvPr userDrawn="1"/>
        </p:nvCxnSpPr>
        <p:spPr>
          <a:xfrm>
            <a:off x="-138" y="5938162"/>
            <a:ext cx="8813409" cy="0"/>
          </a:xfrm>
          <a:prstGeom prst="line">
            <a:avLst/>
          </a:prstGeom>
          <a:ln w="889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E97B884-5FA3-7F47-8753-0AA318DBCC87}"/>
              </a:ext>
            </a:extLst>
          </p:cNvPr>
          <p:cNvSpPr/>
          <p:nvPr userDrawn="1"/>
        </p:nvSpPr>
        <p:spPr>
          <a:xfrm>
            <a:off x="8813409" y="-1"/>
            <a:ext cx="330591" cy="598052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1275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288">
          <p15:clr>
            <a:srgbClr val="FBAE40"/>
          </p15:clr>
        </p15:guide>
        <p15:guide id="3" orient="horz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-10359" y="0"/>
            <a:ext cx="9144000" cy="5938162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C95CCA3A-2513-9842-81A5-96EDD07A4355}"/>
              </a:ext>
            </a:extLst>
          </p:cNvPr>
          <p:cNvSpPr/>
          <p:nvPr userDrawn="1"/>
        </p:nvSpPr>
        <p:spPr>
          <a:xfrm>
            <a:off x="5219700" y="653"/>
            <a:ext cx="3752850" cy="5895806"/>
          </a:xfrm>
          <a:prstGeom prst="rect">
            <a:avLst/>
          </a:prstGeom>
          <a:solidFill>
            <a:schemeClr val="accent5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E97B884-5FA3-7F47-8753-0AA318DBCC87}"/>
              </a:ext>
            </a:extLst>
          </p:cNvPr>
          <p:cNvSpPr/>
          <p:nvPr userDrawn="1"/>
        </p:nvSpPr>
        <p:spPr>
          <a:xfrm>
            <a:off x="8813409" y="-1"/>
            <a:ext cx="330591" cy="59805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A05569F-6EDE-8241-9249-BD20223F6694}"/>
              </a:ext>
            </a:extLst>
          </p:cNvPr>
          <p:cNvCxnSpPr>
            <a:cxnSpLocks/>
          </p:cNvCxnSpPr>
          <p:nvPr userDrawn="1"/>
        </p:nvCxnSpPr>
        <p:spPr>
          <a:xfrm>
            <a:off x="-138" y="5938162"/>
            <a:ext cx="8813409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7B7636E-5D8B-6448-A100-65EF6583F793}"/>
              </a:ext>
            </a:extLst>
          </p:cNvPr>
          <p:cNvSpPr txBox="1"/>
          <p:nvPr userDrawn="1"/>
        </p:nvSpPr>
        <p:spPr>
          <a:xfrm>
            <a:off x="37373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108C0A8B-C558-0840-8227-4F8A6A43439B}"/>
              </a:ext>
            </a:extLst>
          </p:cNvPr>
          <p:cNvSpPr txBox="1"/>
          <p:nvPr userDrawn="1"/>
        </p:nvSpPr>
        <p:spPr>
          <a:xfrm>
            <a:off x="52531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549D20CD-BCFD-784A-BB84-4DFD4DF4E5BD}"/>
              </a:ext>
            </a:extLst>
          </p:cNvPr>
          <p:cNvSpPr txBox="1"/>
          <p:nvPr userDrawn="1"/>
        </p:nvSpPr>
        <p:spPr>
          <a:xfrm>
            <a:off x="65243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8A8EF6C-FD3E-444D-8D57-17B58AB3B355}"/>
              </a:ext>
            </a:extLst>
          </p:cNvPr>
          <p:cNvSpPr txBox="1"/>
          <p:nvPr userDrawn="1"/>
        </p:nvSpPr>
        <p:spPr>
          <a:xfrm>
            <a:off x="79952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xmlns="" id="{BCCDF8FE-83AD-314B-8DEE-BB31A326CE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087" y="365128"/>
            <a:ext cx="4582813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7486977-A496-904B-924C-BE262E116877}"/>
              </a:ext>
            </a:extLst>
          </p:cNvPr>
          <p:cNvCxnSpPr>
            <a:cxnSpLocks/>
          </p:cNvCxnSpPr>
          <p:nvPr userDrawn="1"/>
        </p:nvCxnSpPr>
        <p:spPr>
          <a:xfrm>
            <a:off x="332088" y="1054674"/>
            <a:ext cx="4582812" cy="0"/>
          </a:xfrm>
          <a:prstGeom prst="line">
            <a:avLst/>
          </a:prstGeom>
          <a:ln w="889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F8DFB0BF-34BC-8E42-9F3D-384D9A5A3A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7AABEA86-B09F-5148-8765-B18BA07090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9952" y="6358634"/>
            <a:ext cx="190500" cy="1905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B0FE4930-EDF8-6148-A3DB-24F6648903B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05065" y="6358634"/>
            <a:ext cx="190500" cy="1905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DC3860A3-6CB3-CF40-8E2B-01261E18DE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75988" y="6362151"/>
            <a:ext cx="190500" cy="1905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DC0B06CD-5B6A-8645-887B-830B9E8C6F6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754022" y="6358634"/>
            <a:ext cx="190500" cy="190500"/>
          </a:xfrm>
          <a:prstGeom prst="rect">
            <a:avLst/>
          </a:prstGeom>
        </p:spPr>
      </p:pic>
      <p:sp>
        <p:nvSpPr>
          <p:cNvPr id="19" name="Text Placeholder 21">
            <a:extLst>
              <a:ext uri="{FF2B5EF4-FFF2-40B4-BE49-F238E27FC236}">
                <a16:creationId xmlns:a16="http://schemas.microsoft.com/office/drawing/2014/main" xmlns="" id="{B93F0369-6173-C24A-87FC-942236F50F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087" y="1405248"/>
            <a:ext cx="4582813" cy="4113804"/>
          </a:xfrm>
        </p:spPr>
        <p:txBody>
          <a:bodyPr lIns="0" tIns="0" rIns="0" bIns="0">
            <a:normAutofit/>
          </a:bodyPr>
          <a:lstStyle>
            <a:lvl1pPr marL="285750" indent="-285750">
              <a:lnSpc>
                <a:spcPts val="21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1" name="Text Placeholder 21">
            <a:extLst>
              <a:ext uri="{FF2B5EF4-FFF2-40B4-BE49-F238E27FC236}">
                <a16:creationId xmlns:a16="http://schemas.microsoft.com/office/drawing/2014/main" xmlns="" id="{CC2EF8A3-5CC9-4F41-B2BE-F8F5695E5FA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87562" y="4590652"/>
            <a:ext cx="2255970" cy="935813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20"/>
              </a:lnSpc>
              <a:spcBef>
                <a:spcPts val="0"/>
              </a:spcBef>
              <a:buNone/>
              <a:defRPr lang="en-US" sz="1200" b="1" smtClean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Contact information goes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A9FC17A5-490A-184E-B71E-AA136F1103F1}"/>
              </a:ext>
            </a:extLst>
          </p:cNvPr>
          <p:cNvSpPr txBox="1"/>
          <p:nvPr userDrawn="1"/>
        </p:nvSpPr>
        <p:spPr>
          <a:xfrm>
            <a:off x="5490003" y="4340772"/>
            <a:ext cx="2291255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CONTACT US:</a:t>
            </a:r>
          </a:p>
        </p:txBody>
      </p:sp>
    </p:spTree>
    <p:extLst>
      <p:ext uri="{BB962C8B-B14F-4D97-AF65-F5344CB8AC3E}">
        <p14:creationId xmlns:p14="http://schemas.microsoft.com/office/powerpoint/2010/main" val="18787840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760">
          <p15:clr>
            <a:srgbClr val="FBAE40"/>
          </p15:clr>
        </p15:guide>
        <p15:guide id="2" pos="3288">
          <p15:clr>
            <a:srgbClr val="FBAE40"/>
          </p15:clr>
        </p15:guide>
        <p15:guide id="3" orient="horz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-10359" y="0"/>
            <a:ext cx="9144000" cy="5938162"/>
          </a:xfrm>
          <a:prstGeom prst="rect">
            <a:avLst/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C95CCA3A-2513-9842-81A5-96EDD07A4355}"/>
              </a:ext>
            </a:extLst>
          </p:cNvPr>
          <p:cNvSpPr/>
          <p:nvPr userDrawn="1"/>
        </p:nvSpPr>
        <p:spPr>
          <a:xfrm>
            <a:off x="5219700" y="653"/>
            <a:ext cx="3752850" cy="5895806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E97B884-5FA3-7F47-8753-0AA318DBCC87}"/>
              </a:ext>
            </a:extLst>
          </p:cNvPr>
          <p:cNvSpPr/>
          <p:nvPr userDrawn="1"/>
        </p:nvSpPr>
        <p:spPr>
          <a:xfrm>
            <a:off x="8813409" y="-1"/>
            <a:ext cx="330591" cy="59805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A05569F-6EDE-8241-9249-BD20223F6694}"/>
              </a:ext>
            </a:extLst>
          </p:cNvPr>
          <p:cNvCxnSpPr>
            <a:cxnSpLocks/>
          </p:cNvCxnSpPr>
          <p:nvPr userDrawn="1"/>
        </p:nvCxnSpPr>
        <p:spPr>
          <a:xfrm>
            <a:off x="-138" y="5938162"/>
            <a:ext cx="8813409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7B7636E-5D8B-6448-A100-65EF6583F793}"/>
              </a:ext>
            </a:extLst>
          </p:cNvPr>
          <p:cNvSpPr txBox="1"/>
          <p:nvPr userDrawn="1"/>
        </p:nvSpPr>
        <p:spPr>
          <a:xfrm>
            <a:off x="37373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108C0A8B-C558-0840-8227-4F8A6A43439B}"/>
              </a:ext>
            </a:extLst>
          </p:cNvPr>
          <p:cNvSpPr txBox="1"/>
          <p:nvPr userDrawn="1"/>
        </p:nvSpPr>
        <p:spPr>
          <a:xfrm>
            <a:off x="52531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549D20CD-BCFD-784A-BB84-4DFD4DF4E5BD}"/>
              </a:ext>
            </a:extLst>
          </p:cNvPr>
          <p:cNvSpPr txBox="1"/>
          <p:nvPr userDrawn="1"/>
        </p:nvSpPr>
        <p:spPr>
          <a:xfrm>
            <a:off x="65243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8A8EF6C-FD3E-444D-8D57-17B58AB3B355}"/>
              </a:ext>
            </a:extLst>
          </p:cNvPr>
          <p:cNvSpPr txBox="1"/>
          <p:nvPr userDrawn="1"/>
        </p:nvSpPr>
        <p:spPr>
          <a:xfrm>
            <a:off x="79952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xmlns="" id="{BCCDF8FE-83AD-314B-8DEE-BB31A326CE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087" y="365128"/>
            <a:ext cx="4582813" cy="418644"/>
          </a:xfrm>
        </p:spPr>
        <p:txBody>
          <a:bodyPr lIns="0" tIns="0" rIns="0" bIns="0" anchor="t"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7486977-A496-904B-924C-BE262E116877}"/>
              </a:ext>
            </a:extLst>
          </p:cNvPr>
          <p:cNvCxnSpPr>
            <a:cxnSpLocks/>
          </p:cNvCxnSpPr>
          <p:nvPr userDrawn="1"/>
        </p:nvCxnSpPr>
        <p:spPr>
          <a:xfrm>
            <a:off x="332088" y="1054674"/>
            <a:ext cx="4582812" cy="0"/>
          </a:xfrm>
          <a:prstGeom prst="line">
            <a:avLst/>
          </a:prstGeom>
          <a:ln w="889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F8DFB0BF-34BC-8E42-9F3D-384D9A5A3A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sp>
        <p:nvSpPr>
          <p:cNvPr id="19" name="Text Placeholder 21">
            <a:extLst>
              <a:ext uri="{FF2B5EF4-FFF2-40B4-BE49-F238E27FC236}">
                <a16:creationId xmlns:a16="http://schemas.microsoft.com/office/drawing/2014/main" xmlns="" id="{B93F0369-6173-C24A-87FC-942236F50F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087" y="1405248"/>
            <a:ext cx="4582813" cy="4113804"/>
          </a:xfrm>
        </p:spPr>
        <p:txBody>
          <a:bodyPr lIns="0" tIns="0" rIns="0" bIns="0">
            <a:normAutofit/>
          </a:bodyPr>
          <a:lstStyle>
            <a:lvl1pPr marL="285750" indent="-285750">
              <a:lnSpc>
                <a:spcPts val="21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FBC467D3-CEA2-CF41-8A4E-991370F42FD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9952" y="6358634"/>
            <a:ext cx="190500" cy="1905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F47DF62-5D47-C043-85B0-87247981FBC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05065" y="6358634"/>
            <a:ext cx="190500" cy="1905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06C14C7A-05A0-D045-A55E-E397858CE0C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75988" y="6362151"/>
            <a:ext cx="190500" cy="1905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060D1878-3760-D24C-AFC7-D723CC40B9C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754022" y="6358634"/>
            <a:ext cx="190500" cy="190500"/>
          </a:xfrm>
          <a:prstGeom prst="rect">
            <a:avLst/>
          </a:prstGeom>
        </p:spPr>
      </p:pic>
      <p:sp>
        <p:nvSpPr>
          <p:cNvPr id="29" name="Text Placeholder 21">
            <a:extLst>
              <a:ext uri="{FF2B5EF4-FFF2-40B4-BE49-F238E27FC236}">
                <a16:creationId xmlns:a16="http://schemas.microsoft.com/office/drawing/2014/main" xmlns="" id="{FB3D8CEE-350D-E445-B99B-3C977F875A6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87562" y="4590652"/>
            <a:ext cx="2255970" cy="935813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620"/>
              </a:lnSpc>
              <a:spcBef>
                <a:spcPts val="0"/>
              </a:spcBef>
              <a:buNone/>
              <a:defRPr lang="en-US" sz="1200" b="1" smtClean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Contact information goes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DBFDA2D-30E3-D344-81A3-1FB196892E0C}"/>
              </a:ext>
            </a:extLst>
          </p:cNvPr>
          <p:cNvSpPr txBox="1"/>
          <p:nvPr userDrawn="1"/>
        </p:nvSpPr>
        <p:spPr>
          <a:xfrm>
            <a:off x="5490003" y="4340772"/>
            <a:ext cx="2291255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CONTACT US:</a:t>
            </a:r>
          </a:p>
        </p:txBody>
      </p:sp>
    </p:spTree>
    <p:extLst>
      <p:ext uri="{BB962C8B-B14F-4D97-AF65-F5344CB8AC3E}">
        <p14:creationId xmlns:p14="http://schemas.microsoft.com/office/powerpoint/2010/main" val="13871442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760">
          <p15:clr>
            <a:srgbClr val="FBAE40"/>
          </p15:clr>
        </p15:guide>
        <p15:guide id="2" pos="3288">
          <p15:clr>
            <a:srgbClr val="FBAE40"/>
          </p15:clr>
        </p15:guide>
        <p15:guide id="3" orient="horz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9144000" cy="59475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7B7636E-5D8B-6448-A100-65EF6583F793}"/>
              </a:ext>
            </a:extLst>
          </p:cNvPr>
          <p:cNvSpPr txBox="1"/>
          <p:nvPr userDrawn="1"/>
        </p:nvSpPr>
        <p:spPr>
          <a:xfrm>
            <a:off x="37373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108C0A8B-C558-0840-8227-4F8A6A43439B}"/>
              </a:ext>
            </a:extLst>
          </p:cNvPr>
          <p:cNvSpPr txBox="1"/>
          <p:nvPr userDrawn="1"/>
        </p:nvSpPr>
        <p:spPr>
          <a:xfrm>
            <a:off x="52531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549D20CD-BCFD-784A-BB84-4DFD4DF4E5BD}"/>
              </a:ext>
            </a:extLst>
          </p:cNvPr>
          <p:cNvSpPr txBox="1"/>
          <p:nvPr userDrawn="1"/>
        </p:nvSpPr>
        <p:spPr>
          <a:xfrm>
            <a:off x="65243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8A8EF6C-FD3E-444D-8D57-17B58AB3B355}"/>
              </a:ext>
            </a:extLst>
          </p:cNvPr>
          <p:cNvSpPr txBox="1"/>
          <p:nvPr userDrawn="1"/>
        </p:nvSpPr>
        <p:spPr>
          <a:xfrm>
            <a:off x="79952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8813409" y="-1"/>
            <a:ext cx="330591" cy="59805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53742" y="1140350"/>
            <a:ext cx="3070055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53236" y="3729354"/>
            <a:ext cx="3070052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-138" y="5938162"/>
            <a:ext cx="8813409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E3E55FC-3DA7-9546-A74F-740B0D2DD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53063" y="803275"/>
            <a:ext cx="3070225" cy="257175"/>
          </a:xfrm>
        </p:spPr>
        <p:txBody>
          <a:bodyPr lIns="0" tIns="0" rIns="0" bIns="0" anchor="b">
            <a:noAutofit/>
          </a:bodyPr>
          <a:lstStyle>
            <a:lvl1pPr marL="0" indent="0">
              <a:buFontTx/>
              <a:buNone/>
              <a:defRPr sz="1300" b="1" cap="all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A25E3F5-AB74-5248-AD79-61F58D0072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7F38A308-9D5C-4945-9306-87E6F6BCEA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9952" y="6358634"/>
            <a:ext cx="190500" cy="1905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8A16ADDA-D70E-B74F-A4EF-9BC5F7E4657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05065" y="6358634"/>
            <a:ext cx="190500" cy="1905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5CA207CB-DA56-B84B-8357-3B45BC464B9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75988" y="6362151"/>
            <a:ext cx="190500" cy="1905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739ECE6C-9E38-DF4D-BF50-062ADD0A468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754022" y="6358634"/>
            <a:ext cx="190500" cy="190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F2DB610-75AC-1647-AE26-8AE8EB22E0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1818" t="13265" r="16933" b="-113"/>
          <a:stretch/>
        </p:blipFill>
        <p:spPr>
          <a:xfrm>
            <a:off x="0" y="0"/>
            <a:ext cx="5219700" cy="589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1935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 pos="32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9144000" cy="59475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7B7636E-5D8B-6448-A100-65EF6583F793}"/>
              </a:ext>
            </a:extLst>
          </p:cNvPr>
          <p:cNvSpPr txBox="1"/>
          <p:nvPr userDrawn="1"/>
        </p:nvSpPr>
        <p:spPr>
          <a:xfrm>
            <a:off x="37373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108C0A8B-C558-0840-8227-4F8A6A43439B}"/>
              </a:ext>
            </a:extLst>
          </p:cNvPr>
          <p:cNvSpPr txBox="1"/>
          <p:nvPr userDrawn="1"/>
        </p:nvSpPr>
        <p:spPr>
          <a:xfrm>
            <a:off x="52531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549D20CD-BCFD-784A-BB84-4DFD4DF4E5BD}"/>
              </a:ext>
            </a:extLst>
          </p:cNvPr>
          <p:cNvSpPr txBox="1"/>
          <p:nvPr userDrawn="1"/>
        </p:nvSpPr>
        <p:spPr>
          <a:xfrm>
            <a:off x="65243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8A8EF6C-FD3E-444D-8D57-17B58AB3B355}"/>
              </a:ext>
            </a:extLst>
          </p:cNvPr>
          <p:cNvSpPr txBox="1"/>
          <p:nvPr userDrawn="1"/>
        </p:nvSpPr>
        <p:spPr>
          <a:xfrm>
            <a:off x="79952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8813409" y="-1"/>
            <a:ext cx="330591" cy="59805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53742" y="1140350"/>
            <a:ext cx="3070055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53236" y="3729354"/>
            <a:ext cx="3070052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-138" y="5938162"/>
            <a:ext cx="8813409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E3E55FC-3DA7-9546-A74F-740B0D2DD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53063" y="803275"/>
            <a:ext cx="3070225" cy="257175"/>
          </a:xfrm>
        </p:spPr>
        <p:txBody>
          <a:bodyPr lIns="0" tIns="0" rIns="0" bIns="0" anchor="b">
            <a:noAutofit/>
          </a:bodyPr>
          <a:lstStyle>
            <a:lvl1pPr marL="0" indent="0">
              <a:buFontTx/>
              <a:buNone/>
              <a:defRPr sz="1300" b="1" cap="all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A25E3F5-AB74-5248-AD79-61F58D0072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7F38A308-9D5C-4945-9306-87E6F6BCEA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9952" y="6358634"/>
            <a:ext cx="190500" cy="1905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8A16ADDA-D70E-B74F-A4EF-9BC5F7E4657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05065" y="6358634"/>
            <a:ext cx="190500" cy="1905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5CA207CB-DA56-B84B-8357-3B45BC464B9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75988" y="6362151"/>
            <a:ext cx="190500" cy="1905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739ECE6C-9E38-DF4D-BF50-062ADD0A468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754022" y="6358634"/>
            <a:ext cx="190500" cy="190500"/>
          </a:xfrm>
          <a:prstGeom prst="rect">
            <a:avLst/>
          </a:prstGeom>
        </p:spPr>
      </p:pic>
      <p:sp>
        <p:nvSpPr>
          <p:cNvPr id="23" name="Picture Placeholder 7">
            <a:extLst>
              <a:ext uri="{FF2B5EF4-FFF2-40B4-BE49-F238E27FC236}">
                <a16:creationId xmlns:a16="http://schemas.microsoft.com/office/drawing/2014/main" xmlns="" id="{3A5AE117-A051-4B44-9EAF-F2DE467F81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6263"/>
            <a:ext cx="5197348" cy="58896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3794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 pos="328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9144000" cy="59475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7B7636E-5D8B-6448-A100-65EF6583F793}"/>
              </a:ext>
            </a:extLst>
          </p:cNvPr>
          <p:cNvSpPr txBox="1"/>
          <p:nvPr userDrawn="1"/>
        </p:nvSpPr>
        <p:spPr>
          <a:xfrm>
            <a:off x="3737386" y="6375112"/>
            <a:ext cx="10600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abetterchicago.org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108C0A8B-C558-0840-8227-4F8A6A43439B}"/>
              </a:ext>
            </a:extLst>
          </p:cNvPr>
          <p:cNvSpPr txBox="1"/>
          <p:nvPr userDrawn="1"/>
        </p:nvSpPr>
        <p:spPr>
          <a:xfrm>
            <a:off x="525315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549D20CD-BCFD-784A-BB84-4DFD4DF4E5BD}"/>
              </a:ext>
            </a:extLst>
          </p:cNvPr>
          <p:cNvSpPr txBox="1"/>
          <p:nvPr userDrawn="1"/>
        </p:nvSpPr>
        <p:spPr>
          <a:xfrm>
            <a:off x="6524364" y="6375112"/>
            <a:ext cx="11038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@_abetterchicago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8A8EF6C-FD3E-444D-8D57-17B58AB3B355}"/>
              </a:ext>
            </a:extLst>
          </p:cNvPr>
          <p:cNvSpPr txBox="1"/>
          <p:nvPr userDrawn="1"/>
        </p:nvSpPr>
        <p:spPr>
          <a:xfrm>
            <a:off x="7995262" y="6375112"/>
            <a:ext cx="90653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abetterchicago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8813409" y="-1"/>
            <a:ext cx="330591" cy="59805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53742" y="1140350"/>
            <a:ext cx="3070055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53236" y="3729354"/>
            <a:ext cx="3070052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sp>
        <p:nvSpPr>
          <p:cNvPr id="51" name="Picture Placeholder 7">
            <a:extLst>
              <a:ext uri="{FF2B5EF4-FFF2-40B4-BE49-F238E27FC236}">
                <a16:creationId xmlns:a16="http://schemas.microsoft.com/office/drawing/2014/main" xmlns="" id="{0B9A6F2B-1429-0A48-AEBF-8782014E7FA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6263"/>
            <a:ext cx="5197348" cy="5889625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-138" y="5938162"/>
            <a:ext cx="8813409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E3E55FC-3DA7-9546-A74F-740B0D2DD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53063" y="803275"/>
            <a:ext cx="3070225" cy="257175"/>
          </a:xfrm>
        </p:spPr>
        <p:txBody>
          <a:bodyPr lIns="0" tIns="0" rIns="0" bIns="0" anchor="b">
            <a:noAutofit/>
          </a:bodyPr>
          <a:lstStyle>
            <a:lvl1pPr marL="0" indent="0">
              <a:buFontTx/>
              <a:buNone/>
              <a:defRPr sz="1300" b="1" cap="all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A25E3F5-AB74-5248-AD79-61F58D0072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7F38A308-9D5C-4945-9306-87E6F6BCEA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9952" y="6358634"/>
            <a:ext cx="190500" cy="1905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8A16ADDA-D70E-B74F-A4EF-9BC5F7E4657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05065" y="6358634"/>
            <a:ext cx="190500" cy="1905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5CA207CB-DA56-B84B-8357-3B45BC464B9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75988" y="6362151"/>
            <a:ext cx="190500" cy="1905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739ECE6C-9E38-DF4D-BF50-062ADD0A468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754022" y="6358634"/>
            <a:ext cx="1905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75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9144000" cy="59475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8813409" y="-1"/>
            <a:ext cx="330591" cy="59805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53742" y="1140350"/>
            <a:ext cx="3070055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53236" y="3729354"/>
            <a:ext cx="3070052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-138" y="5938162"/>
            <a:ext cx="8813409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A25E3F5-AB74-5248-AD79-61F58D0072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F2DB610-75AC-1647-AE26-8AE8EB22E0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21505" t="33738" r="40261" b="485"/>
          <a:stretch/>
        </p:blipFill>
        <p:spPr>
          <a:xfrm>
            <a:off x="0" y="0"/>
            <a:ext cx="5219700" cy="598658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252356FF-4DDC-B44C-9FE5-F6A27697A5DC}"/>
              </a:ext>
            </a:extLst>
          </p:cNvPr>
          <p:cNvSpPr/>
          <p:nvPr userDrawn="1"/>
        </p:nvSpPr>
        <p:spPr>
          <a:xfrm>
            <a:off x="0" y="8709"/>
            <a:ext cx="5219700" cy="5889356"/>
          </a:xfrm>
          <a:prstGeom prst="rect">
            <a:avLst/>
          </a:prstGeom>
          <a:solidFill>
            <a:schemeClr val="tx2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7F071CF5-D1DC-CE40-96A4-98F2C3049474}"/>
              </a:ext>
            </a:extLst>
          </p:cNvPr>
          <p:cNvCxnSpPr>
            <a:cxnSpLocks/>
          </p:cNvCxnSpPr>
          <p:nvPr userDrawn="1"/>
        </p:nvCxnSpPr>
        <p:spPr>
          <a:xfrm>
            <a:off x="0" y="5938162"/>
            <a:ext cx="8813409" cy="0"/>
          </a:xfrm>
          <a:prstGeom prst="line">
            <a:avLst/>
          </a:prstGeom>
          <a:ln w="889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67307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 pos="328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9144000" cy="59475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2FCBF0F8-BBAD-B744-9D31-65D7EB4A5178}"/>
              </a:ext>
            </a:extLst>
          </p:cNvPr>
          <p:cNvSpPr/>
          <p:nvPr userDrawn="1"/>
        </p:nvSpPr>
        <p:spPr>
          <a:xfrm>
            <a:off x="8813409" y="-1"/>
            <a:ext cx="330591" cy="59805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24261391-CFBE-D24D-9054-AD8CDBD965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53742" y="1140350"/>
            <a:ext cx="3070055" cy="2400065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 Goes Here</a:t>
            </a:r>
          </a:p>
        </p:txBody>
      </p:sp>
      <p:sp>
        <p:nvSpPr>
          <p:cNvPr id="48" name="Subtitle 2">
            <a:extLst>
              <a:ext uri="{FF2B5EF4-FFF2-40B4-BE49-F238E27FC236}">
                <a16:creationId xmlns:a16="http://schemas.microsoft.com/office/drawing/2014/main" xmlns="" id="{4D34A5E9-3200-AB49-B929-588F5B06FA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53236" y="3729354"/>
            <a:ext cx="3070052" cy="198839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CE1C7F5E-4301-4445-8505-7D786B4911D1}"/>
              </a:ext>
            </a:extLst>
          </p:cNvPr>
          <p:cNvCxnSpPr>
            <a:cxnSpLocks/>
          </p:cNvCxnSpPr>
          <p:nvPr userDrawn="1"/>
        </p:nvCxnSpPr>
        <p:spPr>
          <a:xfrm>
            <a:off x="-138" y="5938162"/>
            <a:ext cx="8813409" cy="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A25E3F5-AB74-5248-AD79-61F58D0072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F2DB610-75AC-1647-AE26-8AE8EB22E0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8167" t="11794" r="30563" b="1412"/>
          <a:stretch/>
        </p:blipFill>
        <p:spPr>
          <a:xfrm>
            <a:off x="0" y="0"/>
            <a:ext cx="5219700" cy="5886994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7F071CF5-D1DC-CE40-96A4-98F2C3049474}"/>
              </a:ext>
            </a:extLst>
          </p:cNvPr>
          <p:cNvCxnSpPr>
            <a:cxnSpLocks/>
          </p:cNvCxnSpPr>
          <p:nvPr userDrawn="1"/>
        </p:nvCxnSpPr>
        <p:spPr>
          <a:xfrm>
            <a:off x="0" y="5938162"/>
            <a:ext cx="8813409" cy="0"/>
          </a:xfrm>
          <a:prstGeom prst="line">
            <a:avLst/>
          </a:prstGeom>
          <a:ln w="889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6772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 pos="328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9144000" cy="5947576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1082" y="910423"/>
            <a:ext cx="3514480" cy="2081708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 Goes Here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E97B884-5FA3-7F47-8753-0AA318DBCC87}"/>
              </a:ext>
            </a:extLst>
          </p:cNvPr>
          <p:cNvSpPr/>
          <p:nvPr userDrawn="1"/>
        </p:nvSpPr>
        <p:spPr>
          <a:xfrm>
            <a:off x="8813409" y="0"/>
            <a:ext cx="330591" cy="59475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xmlns="" id="{6B3CAB6B-A429-7844-8136-A8CEF5CE32A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1085" y="3171777"/>
            <a:ext cx="3514477" cy="1124328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9A610821-251E-8045-9839-72DE6B76704D}"/>
              </a:ext>
            </a:extLst>
          </p:cNvPr>
          <p:cNvSpPr/>
          <p:nvPr userDrawn="1"/>
        </p:nvSpPr>
        <p:spPr>
          <a:xfrm>
            <a:off x="6623222" y="0"/>
            <a:ext cx="2197931" cy="5947576"/>
          </a:xfrm>
          <a:prstGeom prst="rect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A05569F-6EDE-8241-9249-BD20223F6694}"/>
              </a:ext>
            </a:extLst>
          </p:cNvPr>
          <p:cNvCxnSpPr/>
          <p:nvPr userDrawn="1"/>
        </p:nvCxnSpPr>
        <p:spPr>
          <a:xfrm>
            <a:off x="0" y="5947576"/>
            <a:ext cx="9144000" cy="0"/>
          </a:xfrm>
          <a:prstGeom prst="line">
            <a:avLst/>
          </a:prstGeom>
          <a:ln w="889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2DD6219B-FC52-6648-B5E4-3DD53CB576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83439" y="2123506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xmlns="" id="{D64BF351-F008-7340-AB64-AA67674AE0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83439" y="2666192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xmlns="" id="{1DC453C9-D157-A54B-AFE4-2389BB65DDC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83439" y="3208878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7" name="Text Placeholder 16">
            <a:extLst>
              <a:ext uri="{FF2B5EF4-FFF2-40B4-BE49-F238E27FC236}">
                <a16:creationId xmlns:a16="http://schemas.microsoft.com/office/drawing/2014/main" xmlns="" id="{051B23CC-A3D9-EF42-81F3-64C371F9A5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83439" y="3751564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8" name="Text Placeholder 16">
            <a:extLst>
              <a:ext uri="{FF2B5EF4-FFF2-40B4-BE49-F238E27FC236}">
                <a16:creationId xmlns:a16="http://schemas.microsoft.com/office/drawing/2014/main" xmlns="" id="{051BD410-B925-304C-A6EF-49020AA05D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83439" y="4294250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9" name="Text Placeholder 16">
            <a:extLst>
              <a:ext uri="{FF2B5EF4-FFF2-40B4-BE49-F238E27FC236}">
                <a16:creationId xmlns:a16="http://schemas.microsoft.com/office/drawing/2014/main" xmlns="" id="{C6BEB2B8-D132-F643-821A-0453FB79DF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83439" y="4836938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BB1F8F3-F967-CE43-8E51-8FEC1924E0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9EF1DFE-2210-CF44-9235-968C9894BB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44115" y="2567633"/>
            <a:ext cx="253110" cy="35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71093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344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8F160D-DABC-6E49-9366-7556EC65AF84}"/>
              </a:ext>
            </a:extLst>
          </p:cNvPr>
          <p:cNvSpPr/>
          <p:nvPr userDrawn="1"/>
        </p:nvSpPr>
        <p:spPr>
          <a:xfrm>
            <a:off x="0" y="0"/>
            <a:ext cx="9144000" cy="5947576"/>
          </a:xfrm>
          <a:prstGeom prst="re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1082" y="910423"/>
            <a:ext cx="3514480" cy="2081708"/>
          </a:xfrm>
        </p:spPr>
        <p:txBody>
          <a:bodyPr lIns="0" tIns="0" rIns="0" bIns="0" anchor="b">
            <a:normAutofit/>
          </a:bodyPr>
          <a:lstStyle>
            <a:lvl1pPr algn="l">
              <a:defRPr sz="33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 Goes Here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E97B884-5FA3-7F47-8753-0AA318DBCC87}"/>
              </a:ext>
            </a:extLst>
          </p:cNvPr>
          <p:cNvSpPr/>
          <p:nvPr userDrawn="1"/>
        </p:nvSpPr>
        <p:spPr>
          <a:xfrm>
            <a:off x="8813409" y="0"/>
            <a:ext cx="330591" cy="59475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xmlns="" id="{6B3CAB6B-A429-7844-8136-A8CEF5CE32A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1085" y="3171777"/>
            <a:ext cx="3514477" cy="1124328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400" cap="all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9A610821-251E-8045-9839-72DE6B76704D}"/>
              </a:ext>
            </a:extLst>
          </p:cNvPr>
          <p:cNvSpPr/>
          <p:nvPr userDrawn="1"/>
        </p:nvSpPr>
        <p:spPr>
          <a:xfrm>
            <a:off x="6623222" y="0"/>
            <a:ext cx="2197931" cy="5947576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A05569F-6EDE-8241-9249-BD20223F6694}"/>
              </a:ext>
            </a:extLst>
          </p:cNvPr>
          <p:cNvCxnSpPr/>
          <p:nvPr userDrawn="1"/>
        </p:nvCxnSpPr>
        <p:spPr>
          <a:xfrm>
            <a:off x="0" y="5947576"/>
            <a:ext cx="9144000" cy="0"/>
          </a:xfrm>
          <a:prstGeom prst="line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2DD6219B-FC52-6648-B5E4-3DD53CB576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83439" y="2123506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</a:t>
            </a:r>
          </a:p>
          <a:p>
            <a:pPr lvl="0"/>
            <a:r>
              <a:rPr lang="en-US" dirty="0"/>
              <a:t>Goes here</a:t>
            </a:r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xmlns="" id="{D64BF351-F008-7340-AB64-AA67674AE0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83439" y="2666192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</a:t>
            </a:r>
          </a:p>
          <a:p>
            <a:pPr lvl="0"/>
            <a:r>
              <a:rPr lang="en-US" dirty="0"/>
              <a:t>Goes here</a:t>
            </a:r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xmlns="" id="{1DC453C9-D157-A54B-AFE4-2389BB65DDC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83439" y="3208878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7" name="Text Placeholder 16">
            <a:extLst>
              <a:ext uri="{FF2B5EF4-FFF2-40B4-BE49-F238E27FC236}">
                <a16:creationId xmlns:a16="http://schemas.microsoft.com/office/drawing/2014/main" xmlns="" id="{051B23CC-A3D9-EF42-81F3-64C371F9A5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83439" y="3751564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8" name="Text Placeholder 16">
            <a:extLst>
              <a:ext uri="{FF2B5EF4-FFF2-40B4-BE49-F238E27FC236}">
                <a16:creationId xmlns:a16="http://schemas.microsoft.com/office/drawing/2014/main" xmlns="" id="{051BD410-B925-304C-A6EF-49020AA05D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83439" y="4294250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39" name="Text Placeholder 16">
            <a:extLst>
              <a:ext uri="{FF2B5EF4-FFF2-40B4-BE49-F238E27FC236}">
                <a16:creationId xmlns:a16="http://schemas.microsoft.com/office/drawing/2014/main" xmlns="" id="{C6BEB2B8-D132-F643-821A-0453FB79DF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83439" y="4836938"/>
            <a:ext cx="1186204" cy="354355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 Goes here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3A2AF094-1679-F748-AE1F-1EA278A2A2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44115" y="2567633"/>
            <a:ext cx="253110" cy="35435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BB1F8F3-F967-CE43-8E51-8FEC1924E0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1082" y="6257987"/>
            <a:ext cx="1968986" cy="28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247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344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646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60500"/>
            <a:ext cx="78867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FADA7A7-960F-2B4F-A971-08CAAA0E2C7D}" type="datetime4">
              <a:rPr lang="en-US" smtClean="0"/>
              <a:t>November 7, 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32380D2-333C-0049-90BB-26060AB1FD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54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6" r:id="rId2"/>
    <p:sldLayoutId id="2147483684" r:id="rId3"/>
    <p:sldLayoutId id="2147483685" r:id="rId4"/>
    <p:sldLayoutId id="2147483661" r:id="rId5"/>
    <p:sldLayoutId id="2147483687" r:id="rId6"/>
    <p:sldLayoutId id="2147483688" r:id="rId7"/>
    <p:sldLayoutId id="2147483689" r:id="rId8"/>
    <p:sldLayoutId id="2147483666" r:id="rId9"/>
    <p:sldLayoutId id="2147483690" r:id="rId10"/>
    <p:sldLayoutId id="2147483662" r:id="rId11"/>
    <p:sldLayoutId id="2147483678" r:id="rId12"/>
    <p:sldLayoutId id="2147483679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80" r:id="rId20"/>
    <p:sldLayoutId id="2147483682" r:id="rId21"/>
    <p:sldLayoutId id="2147483691" r:id="rId2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ts val="1600"/>
        </a:lnSpc>
        <a:spcBef>
          <a:spcPts val="1200"/>
        </a:spcBef>
        <a:buFontTx/>
        <a:buNone/>
        <a:defRPr sz="13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ts val="1600"/>
        </a:lnSpc>
        <a:spcBef>
          <a:spcPts val="1200"/>
        </a:spcBef>
        <a:buFont typeface="Arial" panose="020B0604020202020204" pitchFamily="34" charset="0"/>
        <a:buChar char="•"/>
        <a:defRPr sz="13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ts val="1600"/>
        </a:lnSpc>
        <a:spcBef>
          <a:spcPts val="1200"/>
        </a:spcBef>
        <a:buFont typeface="Arial" panose="020B0604020202020204" pitchFamily="34" charset="0"/>
        <a:buChar char="•"/>
        <a:defRPr sz="13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ts val="1600"/>
        </a:lnSpc>
        <a:spcBef>
          <a:spcPts val="1200"/>
        </a:spcBef>
        <a:buFont typeface="Arial" panose="020B0604020202020204" pitchFamily="34" charset="0"/>
        <a:buChar char="•"/>
        <a:defRPr sz="13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1600"/>
        </a:lnSpc>
        <a:spcBef>
          <a:spcPts val="1200"/>
        </a:spcBef>
        <a:buFont typeface="Arial" panose="020B0604020202020204" pitchFamily="34" charset="0"/>
        <a:buChar char="•"/>
        <a:defRPr sz="13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48C429-9C5A-DC42-822B-10F23BF9D8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97C7B67-9840-9449-B61D-5592651B0C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2B775E6-BF89-9143-8E0B-481B0BBEC6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Month, day </a:t>
            </a:r>
            <a:r>
              <a:rPr lang="en-US" dirty="0" err="1"/>
              <a:t>xxxx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675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F3476F-D01D-2942-B02E-B86D0738A3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63D6FA3-BFC7-0341-ACE6-282D3BEE84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6DEF08E-9309-4A42-9EF5-C4AE6449B3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Section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E3E2EA-0F4E-9944-8022-8DA8F884D7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Section 2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AD0C63F-CF49-8746-87F2-DB6FC5ABBE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Section 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23B3BF67-7FFC-BE40-8C5A-941D86F4DA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Section 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E7D2A0D5-6106-6347-B514-3623E660F9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Section 5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04C749B8-EEC2-AE48-A608-F2D76353E3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Section 6</a:t>
            </a:r>
          </a:p>
        </p:txBody>
      </p:sp>
    </p:spTree>
    <p:extLst>
      <p:ext uri="{BB962C8B-B14F-4D97-AF65-F5344CB8AC3E}">
        <p14:creationId xmlns:p14="http://schemas.microsoft.com/office/powerpoint/2010/main" val="762061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B31CD5CD-15FA-B241-896B-D35C845BF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b="1"/>
              <a:t>A Better Chicago   </a:t>
            </a:r>
            <a:fld id="{C32380D2-333C-0049-90BB-26060AB1FDC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9CC5C7EE-5185-C24F-8E68-C0FE5FF3E0F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SECTION TITLE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C0993B04-2525-6642-A190-297264191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7A09D3E-17AD-7C4A-9EC0-610696BE92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9392C7AA-AF04-6140-BAC4-C5B8B201B8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26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BAF97471-60D5-2B45-9D15-C81C674D3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b="1"/>
              <a:t>A Better Chicago   </a:t>
            </a:r>
            <a:fld id="{C32380D2-333C-0049-90BB-26060AB1FDC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4DA5EFF-1C01-1746-A065-B4E5A985743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SECTION TITLE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C76D5CB-6B79-7944-A58B-C923FDB6F68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2002B15E-6B74-7246-8B73-52975F124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01268BF-167E-2842-95B1-2623CA597C5B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61EAC076-9061-AD47-913D-8DD5C61198AE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98A53EAD-A0D3-B14D-82F5-69E58479160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0F57283-C238-954C-A5CE-86CEC4E60CC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919660A9-6A22-BB4E-8FA9-CF6FD7E0FF1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xmlns="" id="{95D927EA-61C3-1248-9FAA-17BB443AEE3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xmlns="" id="{3CC3A8AC-61C5-A74C-8054-F5B1594B721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466BF852-7D42-6742-976A-990FB87B295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605767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F1E9F6B3-C80E-CB4C-922A-2C1F30DCB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b="1"/>
              <a:t>A Better Chicago   </a:t>
            </a:r>
            <a:fld id="{C32380D2-333C-0049-90BB-26060AB1FDC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C3FDBC9-EDF0-7E4A-BC54-28DFD1AD1FC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SECTION TITLE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18FA4E36-04B5-0142-906D-F3A8AB50B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8964AE6-E8F3-8B43-AFC2-CA4AD4ED8F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118A164-AEC0-144B-84B7-3A9C403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745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C49105A-1D17-094F-AFC6-018F27880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D21EF0F-4F28-494C-A353-DF6E14D88A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Text</a:t>
            </a:r>
          </a:p>
          <a:p>
            <a:r>
              <a:rPr lang="en-US" dirty="0"/>
              <a:t>Text</a:t>
            </a:r>
          </a:p>
          <a:p>
            <a:r>
              <a:rPr lang="en-US" dirty="0"/>
              <a:t>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D5EEB56-A33B-3542-9CA2-5827913370E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Contact information</a:t>
            </a:r>
          </a:p>
        </p:txBody>
      </p:sp>
    </p:spTree>
    <p:extLst>
      <p:ext uri="{BB962C8B-B14F-4D97-AF65-F5344CB8AC3E}">
        <p14:creationId xmlns:p14="http://schemas.microsoft.com/office/powerpoint/2010/main" val="1839830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002F6D"/>
      </a:dk1>
      <a:lt1>
        <a:srgbClr val="FFFFFF"/>
      </a:lt1>
      <a:dk2>
        <a:srgbClr val="55C1E8"/>
      </a:dk2>
      <a:lt2>
        <a:srgbClr val="E7E6E6"/>
      </a:lt2>
      <a:accent1>
        <a:srgbClr val="54C1E8"/>
      </a:accent1>
      <a:accent2>
        <a:srgbClr val="CE112B"/>
      </a:accent2>
      <a:accent3>
        <a:srgbClr val="00A09C"/>
      </a:accent3>
      <a:accent4>
        <a:srgbClr val="0083C1"/>
      </a:accent4>
      <a:accent5>
        <a:srgbClr val="A87BC8"/>
      </a:accent5>
      <a:accent6>
        <a:srgbClr val="F88E2B"/>
      </a:accent6>
      <a:hlink>
        <a:srgbClr val="A97CC9"/>
      </a:hlink>
      <a:folHlink>
        <a:srgbClr val="F98E2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2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5893</TotalTime>
  <Words>58</Words>
  <Application>Microsoft Macintosh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Presentation Title</vt:lpstr>
      <vt:lpstr>Section Title</vt:lpstr>
      <vt:lpstr>Headline</vt:lpstr>
      <vt:lpstr>Headline</vt:lpstr>
      <vt:lpstr>Headline</vt:lpstr>
      <vt:lpstr>Next Steps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Miranda Lloyd</dc:creator>
  <cp:lastModifiedBy>Jon Skaggs</cp:lastModifiedBy>
  <cp:revision>316</cp:revision>
  <dcterms:created xsi:type="dcterms:W3CDTF">2018-10-23T16:36:43Z</dcterms:created>
  <dcterms:modified xsi:type="dcterms:W3CDTF">2018-11-07T18:28:28Z</dcterms:modified>
</cp:coreProperties>
</file>