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C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82"/>
    <p:restoredTop sz="94704"/>
  </p:normalViewPr>
  <p:slideViewPr>
    <p:cSldViewPr snapToGrid="0" snapToObjects="1">
      <p:cViewPr varScale="1">
        <p:scale>
          <a:sx n="146" d="100"/>
          <a:sy n="146" d="100"/>
        </p:scale>
        <p:origin x="4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10534-791F-7043-AA04-ACD205359EF5}" type="datetimeFigureOut">
              <a:rPr lang="en-US" smtClean="0"/>
              <a:t>11/7/18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00B80-6860-C046-9A97-7388C0C447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3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0" y="5938162"/>
            <a:ext cx="11751029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0752" y="803276"/>
            <a:ext cx="4093633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6EAE517-91C8-E641-A36D-C6F43C3A8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ECE8880-D806-584D-9CF5-B06CACFC2E18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CAEDC30-E67F-024F-B8EE-BE4E6EC2ED63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1170C1-C6F3-C843-AE0E-E3BCCA49AF09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648789B-7B4B-1343-B3F6-1E346385EC3A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ED2D8F47-6DB0-524D-9BC7-B4DB390295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A1F4CE07-F363-BA49-9926-95EE42F211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32C16C7D-CCEB-B446-BCEA-85DE422386D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7047018-53CA-6840-B431-A6259759AF5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AD203B3F-50A4-724A-A825-6057EB920F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27398" t="-1" r="1045" b="9150"/>
          <a:stretch/>
        </p:blipFill>
        <p:spPr>
          <a:xfrm>
            <a:off x="0" y="0"/>
            <a:ext cx="6959600" cy="5886994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234795A6-9162-DA49-B4C8-1EB6D2527F27}"/>
              </a:ext>
            </a:extLst>
          </p:cNvPr>
          <p:cNvSpPr/>
          <p:nvPr userDrawn="1"/>
        </p:nvSpPr>
        <p:spPr>
          <a:xfrm>
            <a:off x="0" y="-10160"/>
            <a:ext cx="6959600" cy="5889356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633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438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1443" y="910423"/>
            <a:ext cx="4685973" cy="2081708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11751213" y="0"/>
            <a:ext cx="440788" cy="59475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xmlns="" id="{6B3CAB6B-A429-7844-8136-A8CEF5CE32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1448" y="3171777"/>
            <a:ext cx="4685969" cy="11243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A610821-251E-8045-9839-72DE6B76704D}"/>
              </a:ext>
            </a:extLst>
          </p:cNvPr>
          <p:cNvSpPr/>
          <p:nvPr userDrawn="1"/>
        </p:nvSpPr>
        <p:spPr>
          <a:xfrm>
            <a:off x="8830963" y="0"/>
            <a:ext cx="2930575" cy="5947576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/>
          <p:nvPr userDrawn="1"/>
        </p:nvCxnSpPr>
        <p:spPr>
          <a:xfrm>
            <a:off x="0" y="5947576"/>
            <a:ext cx="12192000" cy="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2DD6219B-FC52-6648-B5E4-3DD53CB576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7919" y="2123507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xmlns="" id="{D64BF351-F008-7340-AB64-AA67674AE0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77919" y="2666193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xmlns="" id="{1DC453C9-D157-A54B-AFE4-2389BB65DD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77919" y="3208879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xmlns="" id="{051B23CC-A3D9-EF42-81F3-64C371F9A5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77919" y="3751565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xmlns="" id="{051BD410-B925-304C-A6EF-49020AA05D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77919" y="4294251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xmlns="" id="{C6BEB2B8-D132-F643-821A-0453FB79D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77919" y="4836939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00B5FAA-56B7-0549-B594-A5026C9AC2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993F51F-982F-FC4C-850D-81BA287B81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726" y="2565329"/>
            <a:ext cx="253110" cy="35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803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5C9366-E7CD-834E-BD5D-EEFE2F13425C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4F9313-02FE-A940-9F91-347F8A89F256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C9FC40E-182D-B04C-B1AA-F23200FC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B8363EB-25ED-A346-B250-AC9DC97A2CD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1">
            <a:extLst>
              <a:ext uri="{FF2B5EF4-FFF2-40B4-BE49-F238E27FC236}">
                <a16:creationId xmlns:a16="http://schemas.microsoft.com/office/drawing/2014/main" xmlns="" id="{9CCF8F82-240C-FA4F-9C33-4036A8BBB2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784" y="1405248"/>
            <a:ext cx="5361243" cy="4113804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500"/>
              </a:spcBef>
              <a:buNone/>
              <a:defRPr sz="1700"/>
            </a:lvl1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6ED5604E-26D1-9841-A8DE-9175DD59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3040" y="1405477"/>
            <a:ext cx="5361241" cy="4113994"/>
          </a:xfrm>
        </p:spPr>
        <p:txBody>
          <a:bodyPr lIns="0" tIns="0" rIns="0" bIns="0">
            <a:normAutofit/>
          </a:bodyPr>
          <a:lstStyle>
            <a:lvl1pPr>
              <a:spcBef>
                <a:spcPts val="500"/>
              </a:spcBef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94293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4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4858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68FCC62C-5EAC-CF45-8229-FDD077AC3EE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122943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18922319-B6F8-8149-B16C-4F458A9FC29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11030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420B593-FAFA-FF47-AD7E-1F63400879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032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xmlns="" id="{3E2E2877-DC4B-BD46-B720-983F33A41B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032" y="1756053"/>
            <a:ext cx="3263552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434858" y="1512888"/>
            <a:ext cx="15507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54D4D2B-8D21-2149-8146-F36C2CAB3E6E}"/>
              </a:ext>
            </a:extLst>
          </p:cNvPr>
          <p:cNvSpPr/>
          <p:nvPr userDrawn="1"/>
        </p:nvSpPr>
        <p:spPr>
          <a:xfrm>
            <a:off x="4121349" y="1512888"/>
            <a:ext cx="15507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F2BA192-C023-2F42-9693-5E9F812A827E}"/>
              </a:ext>
            </a:extLst>
          </p:cNvPr>
          <p:cNvSpPr/>
          <p:nvPr userDrawn="1"/>
        </p:nvSpPr>
        <p:spPr>
          <a:xfrm>
            <a:off x="7807841" y="1512888"/>
            <a:ext cx="15507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xmlns="" id="{44631084-6558-4440-9CD7-B3DF9BEF29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71129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xmlns="" id="{EF156853-6C34-4544-A128-930444125BE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71129" y="1756053"/>
            <a:ext cx="3263552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xmlns="" id="{02D47097-4B4C-A541-AC54-F0736E4201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58227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xmlns="" id="{807E170C-0F2D-B048-89B2-896DEE63C2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58227" y="1756053"/>
            <a:ext cx="3263552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265954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4858" y="2256221"/>
            <a:ext cx="5357692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420B593-FAFA-FF47-AD7E-1F63400879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032" y="1519385"/>
            <a:ext cx="5108517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xmlns="" id="{3E2E2877-DC4B-BD46-B720-983F33A41B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032" y="1756053"/>
            <a:ext cx="5108517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434858" y="1512888"/>
            <a:ext cx="15507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327BA1B1-0FB8-EB4A-A325-051A62E3439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983462" y="2256221"/>
            <a:ext cx="5357692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F778341F-B4C0-6B40-B579-2A380FE20F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2636" y="1519385"/>
            <a:ext cx="5108517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E8F1495C-7DFA-0744-A8D6-4382EF735E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32636" y="1756053"/>
            <a:ext cx="5108517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70C8D6-D6C0-1D4D-AC72-47C60E081807}"/>
              </a:ext>
            </a:extLst>
          </p:cNvPr>
          <p:cNvSpPr/>
          <p:nvPr userDrawn="1"/>
        </p:nvSpPr>
        <p:spPr>
          <a:xfrm>
            <a:off x="5983462" y="1512888"/>
            <a:ext cx="15507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81547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5C9366-E7CD-834E-BD5D-EEFE2F13425C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4F9313-02FE-A940-9F91-347F8A89F256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C9FC40E-182D-B04C-B1AA-F23200FC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B8363EB-25ED-A346-B250-AC9DC97A2CD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1">
            <a:extLst>
              <a:ext uri="{FF2B5EF4-FFF2-40B4-BE49-F238E27FC236}">
                <a16:creationId xmlns:a16="http://schemas.microsoft.com/office/drawing/2014/main" xmlns="" id="{9CCF8F82-240C-FA4F-9C33-4036A8BBB2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784" y="1405248"/>
            <a:ext cx="5361243" cy="4113804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500"/>
              </a:spcBef>
              <a:buNone/>
              <a:defRPr sz="1700"/>
            </a:lvl1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6ED5604E-26D1-9841-A8DE-9175DD59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3040" y="1405477"/>
            <a:ext cx="5361241" cy="4113994"/>
          </a:xfrm>
        </p:spPr>
        <p:txBody>
          <a:bodyPr lIns="0" tIns="0" rIns="0" bIns="0">
            <a:normAutofit/>
          </a:bodyPr>
          <a:lstStyle>
            <a:lvl1pPr>
              <a:spcBef>
                <a:spcPts val="500"/>
              </a:spcBef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26081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4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4858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68FCC62C-5EAC-CF45-8229-FDD077AC3EE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122943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18922319-B6F8-8149-B16C-4F458A9FC29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11030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434858" y="1512888"/>
            <a:ext cx="15507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54D4D2B-8D21-2149-8146-F36C2CAB3E6E}"/>
              </a:ext>
            </a:extLst>
          </p:cNvPr>
          <p:cNvSpPr/>
          <p:nvPr userDrawn="1"/>
        </p:nvSpPr>
        <p:spPr>
          <a:xfrm>
            <a:off x="4121349" y="1512888"/>
            <a:ext cx="15507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F2BA192-C023-2F42-9693-5E9F812A827E}"/>
              </a:ext>
            </a:extLst>
          </p:cNvPr>
          <p:cNvSpPr/>
          <p:nvPr userDrawn="1"/>
        </p:nvSpPr>
        <p:spPr>
          <a:xfrm>
            <a:off x="7807841" y="1512888"/>
            <a:ext cx="15507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01C947FF-21C6-EC49-B03A-95E849FE6D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032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1E1204D4-E123-8C42-BBD5-28E19BEC98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032" y="1756053"/>
            <a:ext cx="3263552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B06D5A54-E6C7-B343-8986-86B72D3C21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71129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DCCE92BD-AD81-194F-8530-3AF0FB7F8E3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71129" y="1756053"/>
            <a:ext cx="3263552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xmlns="" id="{03CA0774-66EB-0C4D-92EF-2765CD3972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58227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E695182F-F7AB-254F-A4D7-2F8C79A930B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58227" y="1756053"/>
            <a:ext cx="3263552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166749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4858" y="2256221"/>
            <a:ext cx="5357692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434858" y="1512888"/>
            <a:ext cx="15507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327BA1B1-0FB8-EB4A-A325-051A62E3439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983462" y="2256221"/>
            <a:ext cx="5357692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70C8D6-D6C0-1D4D-AC72-47C60E081807}"/>
              </a:ext>
            </a:extLst>
          </p:cNvPr>
          <p:cNvSpPr/>
          <p:nvPr userDrawn="1"/>
        </p:nvSpPr>
        <p:spPr>
          <a:xfrm>
            <a:off x="5983462" y="1512888"/>
            <a:ext cx="15507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ABCE4795-3AC9-D948-BC2F-93DE2E2A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032" y="1519385"/>
            <a:ext cx="5108517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4FF908D9-7030-D74C-83D3-EC3FDCE40AB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032" y="1756053"/>
            <a:ext cx="5108517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xmlns="" id="{16BEE90D-6BB8-F94F-8495-46A948B62E0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2636" y="1519385"/>
            <a:ext cx="5108517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xmlns="" id="{DEC0A4E4-0285-0A49-B433-505081DB77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32636" y="1756053"/>
            <a:ext cx="5108517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718609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5C9366-E7CD-834E-BD5D-EEFE2F13425C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4F9313-02FE-A940-9F91-347F8A89F256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C9FC40E-182D-B04C-B1AA-F23200FC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B8363EB-25ED-A346-B250-AC9DC97A2CD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1">
            <a:extLst>
              <a:ext uri="{FF2B5EF4-FFF2-40B4-BE49-F238E27FC236}">
                <a16:creationId xmlns:a16="http://schemas.microsoft.com/office/drawing/2014/main" xmlns="" id="{9CCF8F82-240C-FA4F-9C33-4036A8BBB2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784" y="1405248"/>
            <a:ext cx="5361243" cy="4113804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500"/>
              </a:spcBef>
              <a:buNone/>
              <a:defRPr sz="1700"/>
            </a:lvl1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6ED5604E-26D1-9841-A8DE-9175DD59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3040" y="1405477"/>
            <a:ext cx="5361241" cy="4113994"/>
          </a:xfrm>
        </p:spPr>
        <p:txBody>
          <a:bodyPr lIns="0" tIns="0" rIns="0" bIns="0">
            <a:normAutofit/>
          </a:bodyPr>
          <a:lstStyle>
            <a:lvl1pPr>
              <a:spcBef>
                <a:spcPts val="500"/>
              </a:spcBef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9323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4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4858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68FCC62C-5EAC-CF45-8229-FDD077AC3EE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122943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18922319-B6F8-8149-B16C-4F458A9FC29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11030" y="2256221"/>
            <a:ext cx="3505325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434858" y="1512888"/>
            <a:ext cx="15507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54D4D2B-8D21-2149-8146-F36C2CAB3E6E}"/>
              </a:ext>
            </a:extLst>
          </p:cNvPr>
          <p:cNvSpPr/>
          <p:nvPr userDrawn="1"/>
        </p:nvSpPr>
        <p:spPr>
          <a:xfrm>
            <a:off x="4121349" y="1512888"/>
            <a:ext cx="15507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F2BA192-C023-2F42-9693-5E9F812A827E}"/>
              </a:ext>
            </a:extLst>
          </p:cNvPr>
          <p:cNvSpPr/>
          <p:nvPr userDrawn="1"/>
        </p:nvSpPr>
        <p:spPr>
          <a:xfrm>
            <a:off x="7807841" y="1512888"/>
            <a:ext cx="15507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1DB40859-7562-294C-8121-5F5739B3AA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032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E13048C1-1453-6A44-A1A7-1738D7CF1F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032" y="1756053"/>
            <a:ext cx="3263552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45B829AD-2E40-9E47-89F7-AD1BDC8C313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71129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455F6E7F-E67F-F346-A6E3-C335511143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71129" y="1756053"/>
            <a:ext cx="3263552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xmlns="" id="{67AF05C1-CF2A-FF49-99A5-985698B0F5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58227" y="1519385"/>
            <a:ext cx="3263552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9A384450-C1F4-934A-9733-D1B118F653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58227" y="1756053"/>
            <a:ext cx="3263552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144719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11751213" y="0"/>
            <a:ext cx="440788" cy="614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12192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8488" y="6356352"/>
            <a:ext cx="3950729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2784" y="6356352"/>
            <a:ext cx="6795529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4858" y="2256221"/>
            <a:ext cx="5357692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1088149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10911016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434858" y="1512888"/>
            <a:ext cx="15507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327BA1B1-0FB8-EB4A-A325-051A62E3439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983462" y="2256221"/>
            <a:ext cx="5357692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70C8D6-D6C0-1D4D-AC72-47C60E081807}"/>
              </a:ext>
            </a:extLst>
          </p:cNvPr>
          <p:cNvSpPr/>
          <p:nvPr userDrawn="1"/>
        </p:nvSpPr>
        <p:spPr>
          <a:xfrm>
            <a:off x="5983462" y="1512888"/>
            <a:ext cx="15507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5B5B6E7E-8A63-8F4D-ABBD-AF431A363B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032" y="1519385"/>
            <a:ext cx="5108517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C660F9C3-7C81-084B-AD8B-5C3CA0F3AC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032" y="1756053"/>
            <a:ext cx="5108517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xmlns="" id="{DC4CA3A4-9E21-3A46-94E7-3E4F6C08B8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32636" y="1519385"/>
            <a:ext cx="5108517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xmlns="" id="{481BAB12-5F85-6649-9402-E0B4A699C44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32636" y="1756053"/>
            <a:ext cx="5108517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67478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0752" y="803276"/>
            <a:ext cx="4093633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3" name="Picture Placeholder 7">
            <a:extLst>
              <a:ext uri="{FF2B5EF4-FFF2-40B4-BE49-F238E27FC236}">
                <a16:creationId xmlns:a16="http://schemas.microsoft.com/office/drawing/2014/main" xmlns="" id="{F999B0FA-4A01-7443-AD8F-1F4B37B51AF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6263"/>
            <a:ext cx="6929797" cy="58896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B7FDF690-365B-954A-9EC6-ABAF20CF94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8E64367-9A5B-6A40-8624-1E6183CB6B28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632D17C-F08C-BD4F-8B98-B7BF527296CD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1F78B4EA-5E89-0941-8AAD-D966F134338A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A5D8D6C-D821-4145-A854-8F7DB86769E4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06317677-8B40-5D45-B2D2-EC33895E92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089EF17-4826-B449-91CF-DF54DF6854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2DBC0120-93DA-824E-BC62-22EEA79738D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5E772E0B-C5A5-3241-9469-69B9830E173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2132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4384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38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E9C30A93-ED3B-B14D-ACD9-EB967DECAC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46820" t="2809" r="14688" b="25220"/>
          <a:stretch/>
        </p:blipFill>
        <p:spPr>
          <a:xfrm>
            <a:off x="6959600" y="0"/>
            <a:ext cx="4813300" cy="588084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CCDF8FE-83AD-314B-8DEE-BB31A326C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611041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7486977-A496-904B-924C-BE262E116877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6110416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1">
            <a:extLst>
              <a:ext uri="{FF2B5EF4-FFF2-40B4-BE49-F238E27FC236}">
                <a16:creationId xmlns:a16="http://schemas.microsoft.com/office/drawing/2014/main" xmlns="" id="{0D735DF0-BE8D-334E-89BC-D919E2B8B7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784" y="1405248"/>
            <a:ext cx="6110417" cy="4113804"/>
          </a:xfrm>
        </p:spPr>
        <p:txBody>
          <a:bodyPr lIns="0" tIns="0" rIns="0" bIns="0">
            <a:normAutofit/>
          </a:bodyPr>
          <a:lstStyle>
            <a:lvl1pPr marL="285750" indent="-285750">
              <a:lnSpc>
                <a:spcPts val="21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21657E96-45BB-6741-BB02-BFEF44C58E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DCFA773-60AC-E34E-BDDE-0BA52BE3AF81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DA82C211-5D7F-8A48-86A6-ACB22CA16FC2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97B96C59-FE6A-A44C-A328-D05B3F7C73A3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7156A52E-7402-6C49-BA6F-DFB3B7004184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3EBCB0BA-71A4-C049-9773-31ED1E28D5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F813D417-24FB-9247-8E7E-F81CC3B6140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AA8F5356-2C5A-D34D-BA57-369E0C67F95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BB80A41-17E2-5740-9156-894DA77A002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0F2AF67-DFB2-A641-93B6-1400A6A915E5}"/>
              </a:ext>
            </a:extLst>
          </p:cNvPr>
          <p:cNvSpPr/>
          <p:nvPr userDrawn="1"/>
        </p:nvSpPr>
        <p:spPr>
          <a:xfrm>
            <a:off x="6949440" y="0"/>
            <a:ext cx="4838700" cy="5889356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1">
            <a:extLst>
              <a:ext uri="{FF2B5EF4-FFF2-40B4-BE49-F238E27FC236}">
                <a16:creationId xmlns:a16="http://schemas.microsoft.com/office/drawing/2014/main" xmlns="" id="{54698D23-D39C-2643-BE4F-EFE802E64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6749" y="4590653"/>
            <a:ext cx="3007960" cy="9358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20"/>
              </a:lnSpc>
              <a:spcBef>
                <a:spcPts val="0"/>
              </a:spcBef>
              <a:buNone/>
              <a:defRPr lang="en-US" sz="1200" b="1" smtClean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US" dirty="0"/>
              <a:t>Contact information goes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79A20B7-AA59-0443-B98E-A1F543FC81F3}"/>
              </a:ext>
            </a:extLst>
          </p:cNvPr>
          <p:cNvSpPr txBox="1"/>
          <p:nvPr userDrawn="1"/>
        </p:nvSpPr>
        <p:spPr>
          <a:xfrm>
            <a:off x="7321195" y="4340772"/>
            <a:ext cx="3055007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US: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27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384" userDrawn="1">
          <p15:clr>
            <a:srgbClr val="FBAE40"/>
          </p15:clr>
        </p15:guide>
        <p15:guide id="3" orient="horz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-13812" y="0"/>
            <a:ext cx="12192000" cy="5938162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95CCA3A-2513-9842-81A5-96EDD07A4355}"/>
              </a:ext>
            </a:extLst>
          </p:cNvPr>
          <p:cNvSpPr/>
          <p:nvPr userDrawn="1"/>
        </p:nvSpPr>
        <p:spPr>
          <a:xfrm>
            <a:off x="6959600" y="653"/>
            <a:ext cx="5003800" cy="5895806"/>
          </a:xfrm>
          <a:prstGeom prst="rect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CCDF8FE-83AD-314B-8DEE-BB31A326C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611041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7486977-A496-904B-924C-BE262E116877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6110416" cy="0"/>
          </a:xfrm>
          <a:prstGeom prst="line">
            <a:avLst/>
          </a:prstGeom>
          <a:ln w="889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1">
            <a:extLst>
              <a:ext uri="{FF2B5EF4-FFF2-40B4-BE49-F238E27FC236}">
                <a16:creationId xmlns:a16="http://schemas.microsoft.com/office/drawing/2014/main" xmlns="" id="{B93F0369-6173-C24A-87FC-942236F50F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784" y="1405248"/>
            <a:ext cx="6110417" cy="4113804"/>
          </a:xfrm>
        </p:spPr>
        <p:txBody>
          <a:bodyPr lIns="0" tIns="0" rIns="0" bIns="0">
            <a:normAutofit/>
          </a:bodyPr>
          <a:lstStyle>
            <a:lvl1pPr marL="285750" indent="-285750">
              <a:lnSpc>
                <a:spcPts val="21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xmlns="" id="{CC2EF8A3-5CC9-4F41-B2BE-F8F5695E5F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6749" y="4590653"/>
            <a:ext cx="3007960" cy="9358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20"/>
              </a:lnSpc>
              <a:spcBef>
                <a:spcPts val="0"/>
              </a:spcBef>
              <a:buNone/>
              <a:defRPr lang="en-US" sz="1200" b="1" smtClean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Contact information goes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9FC17A5-490A-184E-B71E-AA136F1103F1}"/>
              </a:ext>
            </a:extLst>
          </p:cNvPr>
          <p:cNvSpPr txBox="1"/>
          <p:nvPr userDrawn="1"/>
        </p:nvSpPr>
        <p:spPr>
          <a:xfrm>
            <a:off x="7321195" y="4340772"/>
            <a:ext cx="3055007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US: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4C7E012-96FC-7046-A612-A07A733C3A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35B85FB-A256-414F-9DDD-E60E7074F7CD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0329A95-E88B-F848-B6C5-F2C55BB20F2E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FD43F8E-7043-6848-ACF7-85FF077DE420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308B681-0EDF-9843-BCDD-B807850B4197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674F69AC-CDEF-114D-B1EC-8F741AF15E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9618CF9E-EB7C-6142-984E-A57E44A878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C91178C6-366B-484E-B39B-353C89A6053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640EEA04-781A-364A-81C8-2F676BEAD6F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840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760" userDrawn="1">
          <p15:clr>
            <a:srgbClr val="FBAE40"/>
          </p15:clr>
        </p15:guide>
        <p15:guide id="2" pos="4384" userDrawn="1">
          <p15:clr>
            <a:srgbClr val="FBAE40"/>
          </p15:clr>
        </p15:guide>
        <p15:guide id="3" orient="horz" pos="28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-13812" y="0"/>
            <a:ext cx="12192000" cy="5938162"/>
          </a:xfrm>
          <a:prstGeom prst="rect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95CCA3A-2513-9842-81A5-96EDD07A4355}"/>
              </a:ext>
            </a:extLst>
          </p:cNvPr>
          <p:cNvSpPr/>
          <p:nvPr userDrawn="1"/>
        </p:nvSpPr>
        <p:spPr>
          <a:xfrm>
            <a:off x="6959600" y="653"/>
            <a:ext cx="5003800" cy="5895806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CCDF8FE-83AD-314B-8DEE-BB31A326C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84" y="365128"/>
            <a:ext cx="6110417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7486977-A496-904B-924C-BE262E116877}"/>
              </a:ext>
            </a:extLst>
          </p:cNvPr>
          <p:cNvCxnSpPr>
            <a:cxnSpLocks/>
          </p:cNvCxnSpPr>
          <p:nvPr userDrawn="1"/>
        </p:nvCxnSpPr>
        <p:spPr>
          <a:xfrm>
            <a:off x="442784" y="1054674"/>
            <a:ext cx="6110416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1">
            <a:extLst>
              <a:ext uri="{FF2B5EF4-FFF2-40B4-BE49-F238E27FC236}">
                <a16:creationId xmlns:a16="http://schemas.microsoft.com/office/drawing/2014/main" xmlns="" id="{B93F0369-6173-C24A-87FC-942236F50F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784" y="1405248"/>
            <a:ext cx="6110417" cy="4113804"/>
          </a:xfrm>
        </p:spPr>
        <p:txBody>
          <a:bodyPr lIns="0" tIns="0" rIns="0" bIns="0">
            <a:normAutofit/>
          </a:bodyPr>
          <a:lstStyle>
            <a:lvl1pPr marL="285750" indent="-285750">
              <a:lnSpc>
                <a:spcPts val="21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xmlns="" id="{FB3D8CEE-350D-E445-B99B-3C977F875A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6749" y="4590653"/>
            <a:ext cx="3007960" cy="9358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20"/>
              </a:lnSpc>
              <a:spcBef>
                <a:spcPts val="0"/>
              </a:spcBef>
              <a:buNone/>
              <a:defRPr lang="en-US" sz="1200" b="1" smtClean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Contact information goes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DBFDA2D-30E3-D344-81A3-1FB196892E0C}"/>
              </a:ext>
            </a:extLst>
          </p:cNvPr>
          <p:cNvSpPr txBox="1"/>
          <p:nvPr userDrawn="1"/>
        </p:nvSpPr>
        <p:spPr>
          <a:xfrm>
            <a:off x="7321195" y="4340772"/>
            <a:ext cx="3055007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US: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5F8A5523-8F1C-734D-BA63-0E51867FFF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77AD289-A738-5C45-85F6-70C62BA2AADE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BD7ECAC-74DA-7F43-A1A7-F54B7A25F9C3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1B564B96-18B8-1D4F-8375-B1D98E447E41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B9EEF290-5FC4-B748-8117-2369D8441D0C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0CC2D595-8B34-6C4F-8690-31FFB5996D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2C6D32F7-F877-A145-A80C-CA94345593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2189685A-E017-954B-BCBC-34F44C368D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90998550-C6DD-5241-9640-1B554E9C4E3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44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438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0752" y="803276"/>
            <a:ext cx="4093633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280A1CE9-44EE-8E43-83EF-CFA24BA757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8E1179B-0B9D-5944-9665-E2AE1934D2B9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4CDB95F-D16F-DF49-BEAD-883814B90381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EB25CA6-D56B-EE48-9D35-634EA7A17D76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615A5BC-5652-7E4C-BBA4-B6E5228C0951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A2790A9B-78B9-E443-8A4C-F54494368A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7D21FEA0-5C54-544F-80A9-2615280799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513D2517-7E59-9E49-83E8-F5E7BA5FE9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4DBF269-F724-3446-A538-252E972E416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FACBC8DC-CC4B-3E48-9489-1D82E1D47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8436" t="24281" r="12359" b="655"/>
          <a:stretch/>
        </p:blipFill>
        <p:spPr>
          <a:xfrm>
            <a:off x="0" y="0"/>
            <a:ext cx="6959600" cy="588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935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438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0752" y="803276"/>
            <a:ext cx="4093633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3" name="Picture Placeholder 7">
            <a:extLst>
              <a:ext uri="{FF2B5EF4-FFF2-40B4-BE49-F238E27FC236}">
                <a16:creationId xmlns:a16="http://schemas.microsoft.com/office/drawing/2014/main" xmlns="" id="{3A5AE117-A051-4B44-9EAF-F2DE467F81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6263"/>
            <a:ext cx="6929797" cy="58896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C8D3F9F3-C3FD-CE42-BC92-9752ECCBB0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5A38AED-9CC1-C94A-BB97-74D8E0B699D6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3DD84B7-56B1-734A-960B-451D0969772B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129CC6E-2BFF-3C46-ACC3-5AC7D32B0632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33B4C45E-9549-8A45-849D-16F86F7EC824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0FBD11-61B9-FC48-BE32-498F5C2094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825BE6FF-7A21-5E4B-8B8C-5DDB208FE31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EED9CB30-18AF-F040-AEC7-4C3A6753F6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1A0C6D4-B1E6-4F4E-9D34-FBC1E47ABE1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794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438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51" name="Picture Placeholder 7">
            <a:extLst>
              <a:ext uri="{FF2B5EF4-FFF2-40B4-BE49-F238E27FC236}">
                <a16:creationId xmlns:a16="http://schemas.microsoft.com/office/drawing/2014/main" xmlns="" id="{0B9A6F2B-1429-0A48-AEBF-8782014E7F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6263"/>
            <a:ext cx="6929797" cy="5889625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0752" y="803276"/>
            <a:ext cx="4093633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BAE19E39-B946-CC4B-86BF-40613F3ABB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D059B27-C806-4240-BC86-47CC65C87C70}"/>
              </a:ext>
            </a:extLst>
          </p:cNvPr>
          <p:cNvSpPr txBox="1"/>
          <p:nvPr userDrawn="1"/>
        </p:nvSpPr>
        <p:spPr>
          <a:xfrm>
            <a:off x="66837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7E0431F-EA4A-7746-B8FC-820B4153DAF6}"/>
              </a:ext>
            </a:extLst>
          </p:cNvPr>
          <p:cNvSpPr txBox="1"/>
          <p:nvPr userDrawn="1"/>
        </p:nvSpPr>
        <p:spPr>
          <a:xfrm>
            <a:off x="81995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FABEC92-A8D4-F04E-9EE1-8FDE5AFB4A55}"/>
              </a:ext>
            </a:extLst>
          </p:cNvPr>
          <p:cNvSpPr txBox="1"/>
          <p:nvPr userDrawn="1"/>
        </p:nvSpPr>
        <p:spPr>
          <a:xfrm>
            <a:off x="94707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7D9C8AD-0623-8E49-A227-767D66E0510D}"/>
              </a:ext>
            </a:extLst>
          </p:cNvPr>
          <p:cNvSpPr txBox="1"/>
          <p:nvPr userDrawn="1"/>
        </p:nvSpPr>
        <p:spPr>
          <a:xfrm>
            <a:off x="109416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07464D4-D9F7-8B48-B76C-C379C241E8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36352" y="6358634"/>
            <a:ext cx="190500" cy="1905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D7B548C7-DE72-C645-A97E-B256F6F594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1465" y="6358634"/>
            <a:ext cx="190500" cy="190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2F1B75E5-0E5A-B649-87D4-80820F4F22A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22388" y="6362151"/>
            <a:ext cx="190500" cy="190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14BFDC67-8CA0-FE43-9CA1-58D217333C5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0422" y="6358634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5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7F071CF5-D1DC-CE40-96A4-98F2C3049474}"/>
              </a:ext>
            </a:extLst>
          </p:cNvPr>
          <p:cNvCxnSpPr>
            <a:cxnSpLocks/>
          </p:cNvCxnSpPr>
          <p:nvPr userDrawn="1"/>
        </p:nvCxnSpPr>
        <p:spPr>
          <a:xfrm>
            <a:off x="1" y="5938162"/>
            <a:ext cx="11751212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C1E901D-9210-5E48-8CF7-94FF987058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18956" t="33578" r="36106" b="9307"/>
          <a:stretch/>
        </p:blipFill>
        <p:spPr>
          <a:xfrm>
            <a:off x="0" y="1"/>
            <a:ext cx="6959600" cy="589705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2356FF-4DDC-B44C-9FE5-F6A27697A5DC}"/>
              </a:ext>
            </a:extLst>
          </p:cNvPr>
          <p:cNvSpPr/>
          <p:nvPr userDrawn="1"/>
        </p:nvSpPr>
        <p:spPr>
          <a:xfrm>
            <a:off x="0" y="0"/>
            <a:ext cx="6959600" cy="5889356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4DD3078-BA86-4D4E-A0D7-6744A9BABB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7307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438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11751213" y="-1"/>
            <a:ext cx="440788" cy="5980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71657" y="1140351"/>
            <a:ext cx="4093407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70981" y="3729354"/>
            <a:ext cx="4093403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83" y="5938162"/>
            <a:ext cx="117512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7F071CF5-D1DC-CE40-96A4-98F2C3049474}"/>
              </a:ext>
            </a:extLst>
          </p:cNvPr>
          <p:cNvCxnSpPr>
            <a:cxnSpLocks/>
          </p:cNvCxnSpPr>
          <p:nvPr userDrawn="1"/>
        </p:nvCxnSpPr>
        <p:spPr>
          <a:xfrm>
            <a:off x="1" y="5938162"/>
            <a:ext cx="11751212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F8A9D9E-89A7-AA4E-983A-F13DA2C215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6318550-A311-FA48-8357-2F50B0739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337" t="11040" r="20263" b="723"/>
          <a:stretch/>
        </p:blipFill>
        <p:spPr>
          <a:xfrm>
            <a:off x="0" y="0"/>
            <a:ext cx="6959600" cy="589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7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438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1443" y="910423"/>
            <a:ext cx="4685973" cy="2081708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11751213" y="0"/>
            <a:ext cx="440788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xmlns="" id="{6B3CAB6B-A429-7844-8136-A8CEF5CE32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1448" y="3171777"/>
            <a:ext cx="4685969" cy="11243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A610821-251E-8045-9839-72DE6B76704D}"/>
              </a:ext>
            </a:extLst>
          </p:cNvPr>
          <p:cNvSpPr/>
          <p:nvPr userDrawn="1"/>
        </p:nvSpPr>
        <p:spPr>
          <a:xfrm>
            <a:off x="8830963" y="0"/>
            <a:ext cx="2930575" cy="5947576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/>
          <p:nvPr userDrawn="1"/>
        </p:nvCxnSpPr>
        <p:spPr>
          <a:xfrm>
            <a:off x="0" y="5947576"/>
            <a:ext cx="12192000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2DD6219B-FC52-6648-B5E4-3DD53CB576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7919" y="2123507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xmlns="" id="{D64BF351-F008-7340-AB64-AA67674AE0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77919" y="2666193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xmlns="" id="{1DC453C9-D157-A54B-AFE4-2389BB65DD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77919" y="3208879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xmlns="" id="{051B23CC-A3D9-EF42-81F3-64C371F9A5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77919" y="3751565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xmlns="" id="{051BD410-B925-304C-A6EF-49020AA05D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77919" y="4294251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xmlns="" id="{C6BEB2B8-D132-F643-821A-0453FB79D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77919" y="4836939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A23901D-2A9B-1E42-B6CD-4DC945CC69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ABC2981B-CBE7-8948-B92B-F42B3A58C2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726" y="2565329"/>
            <a:ext cx="253110" cy="35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109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12192000" cy="5947576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1443" y="910423"/>
            <a:ext cx="4685973" cy="2081708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11751213" y="0"/>
            <a:ext cx="440788" cy="59475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xmlns="" id="{6B3CAB6B-A429-7844-8136-A8CEF5CE32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1448" y="3171777"/>
            <a:ext cx="4685969" cy="11243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A610821-251E-8045-9839-72DE6B76704D}"/>
              </a:ext>
            </a:extLst>
          </p:cNvPr>
          <p:cNvSpPr/>
          <p:nvPr userDrawn="1"/>
        </p:nvSpPr>
        <p:spPr>
          <a:xfrm>
            <a:off x="8830963" y="0"/>
            <a:ext cx="2930575" cy="5947576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/>
          <p:nvPr userDrawn="1"/>
        </p:nvCxnSpPr>
        <p:spPr>
          <a:xfrm>
            <a:off x="0" y="5947576"/>
            <a:ext cx="12192000" cy="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2DD6219B-FC52-6648-B5E4-3DD53CB576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7919" y="2123507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xmlns="" id="{D64BF351-F008-7340-AB64-AA67674AE0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77919" y="2666193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xmlns="" id="{1DC453C9-D157-A54B-AFE4-2389BB65DD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77919" y="3208879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xmlns="" id="{051B23CC-A3D9-EF42-81F3-64C371F9A5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77919" y="3751565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xmlns="" id="{051BD410-B925-304C-A6EF-49020AA05D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77919" y="4294251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xmlns="" id="{C6BEB2B8-D132-F643-821A-0453FB79D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77919" y="4836939"/>
            <a:ext cx="1581605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8853CD27-9966-4745-988B-68CDB6645A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1200FD7-770A-F444-9E2E-9C631D7E71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726" y="2565329"/>
            <a:ext cx="253110" cy="35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4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6646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60500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FADA7A7-960F-2B4F-A971-08CAAA0E2C7D}" type="datetime4">
              <a:rPr lang="en-US" smtClean="0"/>
              <a:t>November 7,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54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6" r:id="rId2"/>
    <p:sldLayoutId id="2147483684" r:id="rId3"/>
    <p:sldLayoutId id="2147483685" r:id="rId4"/>
    <p:sldLayoutId id="2147483661" r:id="rId5"/>
    <p:sldLayoutId id="2147483687" r:id="rId6"/>
    <p:sldLayoutId id="2147483688" r:id="rId7"/>
    <p:sldLayoutId id="2147483689" r:id="rId8"/>
    <p:sldLayoutId id="2147483666" r:id="rId9"/>
    <p:sldLayoutId id="2147483690" r:id="rId10"/>
    <p:sldLayoutId id="2147483662" r:id="rId11"/>
    <p:sldLayoutId id="2147483678" r:id="rId12"/>
    <p:sldLayoutId id="2147483679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80" r:id="rId20"/>
    <p:sldLayoutId id="2147483682" r:id="rId21"/>
    <p:sldLayoutId id="2147483691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ts val="1600"/>
        </a:lnSpc>
        <a:spcBef>
          <a:spcPts val="1200"/>
        </a:spcBef>
        <a:buFontTx/>
        <a:buNone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078DAB-6F0B-6349-9DB1-EA47AEE783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2BFDCBA-F1B7-D645-ADF0-F5C4F5543A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2B9A49B-F3C7-4148-8DC2-A721790504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Month, day </a:t>
            </a:r>
            <a:r>
              <a:rPr lang="en-US" dirty="0" err="1"/>
              <a:t>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551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E2A6E9-1982-4548-B57B-09A160BFE3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B10FF66-A02E-F64C-839A-C9882E2563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44DF516-E1C9-C447-ACA4-83712C1940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2B43270-487E-FD4C-B90B-7DDBFB99B5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Section 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31D8D6BF-659B-8B4D-BFBE-B185ABC40A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Section 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35FE2503-6682-5D4F-A8DA-425957CCA0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Section 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5924E114-CD15-DF44-A222-DF7D397A0C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Section 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4C419102-CBB7-154D-837D-7C341A46DE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Section 6</a:t>
            </a:r>
          </a:p>
        </p:txBody>
      </p:sp>
    </p:spTree>
    <p:extLst>
      <p:ext uri="{BB962C8B-B14F-4D97-AF65-F5344CB8AC3E}">
        <p14:creationId xmlns:p14="http://schemas.microsoft.com/office/powerpoint/2010/main" val="4063216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E7EE94A-CF88-6846-A588-4E670587F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1"/>
              <a:t>A Better Chicago   </a:t>
            </a:r>
            <a:fld id="{C32380D2-333C-0049-90BB-26060AB1FDC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4FC1E8B-E424-264A-8119-E26C7DCD856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78CDEC22-0C6D-654E-94E0-E9FB28255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B0ECD82-F284-ED40-BEF8-18C1B211B4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72E2308-3001-8D49-869A-E0192CFC7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2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3E939F0-9B46-9449-9C82-451DF0F93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1"/>
              <a:t>A Better Chicago   </a:t>
            </a:r>
            <a:fld id="{C32380D2-333C-0049-90BB-26060AB1FDC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348E035-9295-7D44-A1A8-C81F7B3DDCF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SECTION TITLE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2A6F18D-EA4A-0049-8DAE-6285E604D32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7581ADB4-442F-7045-8C3D-0EDBBFB8B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A8F0C4E-E87A-6541-8811-31C10142CAA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91DD6250-FC76-ED4C-8DF3-FAC5CF099C60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F6FA1A16-EE5C-BD4D-8883-6A4291F9CE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DFE0075F-6E29-F840-B6B6-FA924DF9EF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55030255-B601-384D-B195-8432978EC3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E57A48CF-FD13-0740-A462-7920A25D23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A37A5D46-8CE2-3C4D-B3A1-E8A43678ED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CE50882E-B117-2A47-B6C6-907374E28D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17827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5202C0F-FEA6-A049-ADE6-5D219CE7D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1"/>
              <a:t>A Better Chicago   </a:t>
            </a:r>
            <a:fld id="{C32380D2-333C-0049-90BB-26060AB1FDC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5BB4D3F-2721-6A4E-8676-897CF6BFBB4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0683FC00-9DE3-D144-94A5-DAD7DAD82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64E491A-F17E-8A46-9760-0025BF1C91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AC5567C-926D-A24E-96BF-8F01944AD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22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93BB44-DB5B-5642-B0AD-CB8ED1F09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0CC3B09-F4E6-9043-86C2-E4F07EFE4F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  <a:p>
            <a:r>
              <a:rPr lang="en-US" dirty="0"/>
              <a:t>Text</a:t>
            </a:r>
          </a:p>
          <a:p>
            <a:r>
              <a:rPr lang="en-US" dirty="0"/>
              <a:t>Text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87A514-FB44-FE44-A1F2-760F9148FD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2673480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002F6D"/>
      </a:dk1>
      <a:lt1>
        <a:srgbClr val="FFFFFF"/>
      </a:lt1>
      <a:dk2>
        <a:srgbClr val="55C1E8"/>
      </a:dk2>
      <a:lt2>
        <a:srgbClr val="E7E6E6"/>
      </a:lt2>
      <a:accent1>
        <a:srgbClr val="54C1E8"/>
      </a:accent1>
      <a:accent2>
        <a:srgbClr val="CE112B"/>
      </a:accent2>
      <a:accent3>
        <a:srgbClr val="00A09C"/>
      </a:accent3>
      <a:accent4>
        <a:srgbClr val="0083C1"/>
      </a:accent4>
      <a:accent5>
        <a:srgbClr val="A87BC8"/>
      </a:accent5>
      <a:accent6>
        <a:srgbClr val="F88E2B"/>
      </a:accent6>
      <a:hlink>
        <a:srgbClr val="A97CC9"/>
      </a:hlink>
      <a:folHlink>
        <a:srgbClr val="F98E2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2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5900</TotalTime>
  <Words>58</Words>
  <Application>Microsoft Macintosh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Presentation Title</vt:lpstr>
      <vt:lpstr>Section Title</vt:lpstr>
      <vt:lpstr>Headline</vt:lpstr>
      <vt:lpstr>Headline</vt:lpstr>
      <vt:lpstr>Headline</vt:lpstr>
      <vt:lpstr>Next steps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Miranda Lloyd</dc:creator>
  <cp:lastModifiedBy>Jon Skaggs</cp:lastModifiedBy>
  <cp:revision>333</cp:revision>
  <dcterms:created xsi:type="dcterms:W3CDTF">2018-10-23T16:36:43Z</dcterms:created>
  <dcterms:modified xsi:type="dcterms:W3CDTF">2018-11-07T18:28:54Z</dcterms:modified>
</cp:coreProperties>
</file>